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9564a703a3_0_18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g29564a703a3_0_188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9564a703a3_0_19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g29564a703a3_0_194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42938" y="1497955"/>
            <a:ext cx="7286700" cy="103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285875" y="2732484"/>
            <a:ext cx="6000900" cy="123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lvl="0" rtl="0" algn="ctr"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1pPr>
            <a:lvl2pPr lvl="1" rtl="0" algn="ctr"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2pPr>
            <a:lvl3pPr lvl="2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100"/>
              <a:buNone/>
              <a:defRPr>
                <a:solidFill>
                  <a:srgbClr val="888888"/>
                </a:solidFill>
              </a:defRPr>
            </a:lvl3pPr>
            <a:lvl4pPr lvl="3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4pPr>
            <a:lvl5pPr lvl="4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5pPr>
            <a:lvl6pPr lvl="5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6pPr>
            <a:lvl7pPr lvl="6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7pPr>
            <a:lvl8pPr lvl="7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8pPr>
            <a:lvl9pPr lvl="8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28625" y="1125141"/>
            <a:ext cx="7715100" cy="31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23850" lvl="0" marL="457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3238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677168" y="3098602"/>
            <a:ext cx="7286700" cy="9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alibri"/>
              <a:buNone/>
              <a:defRPr b="1" sz="3400" cap="none"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677168" y="2043783"/>
            <a:ext cx="7286700" cy="10548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 sz="1700">
                <a:solidFill>
                  <a:srgbClr val="888888"/>
                </a:solidFill>
              </a:defRPr>
            </a:lvl1pPr>
            <a:lvl2pPr indent="-228600" lvl="1" marL="914400" rtl="0" algn="l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rtl="0" algn="l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indent="-228600" lvl="3" marL="18288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28625" y="1125141"/>
            <a:ext cx="3786300" cy="31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81000" lvl="0" marL="45720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–"/>
              <a:defRPr sz="2100"/>
            </a:lvl2pPr>
            <a:lvl3pPr indent="-3365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 sz="1500"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 sz="1500"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357688" y="1125141"/>
            <a:ext cx="3786300" cy="31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81000" lvl="0" marL="45720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–"/>
              <a:defRPr sz="2100"/>
            </a:lvl2pPr>
            <a:lvl3pPr indent="-3365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 sz="1500"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 sz="1500"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alibri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28625" y="1079376"/>
            <a:ext cx="37875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1" sz="2100"/>
            </a:lvl1pPr>
            <a:lvl2pPr indent="-22860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b="1" sz="1700"/>
            </a:lvl2pPr>
            <a:lvl3pPr indent="-22860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3pPr>
            <a:lvl4pPr indent="-22860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4pPr>
            <a:lvl5pPr indent="-22860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5pPr>
            <a:lvl6pPr indent="-22860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6pPr>
            <a:lvl7pPr indent="-22860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7pPr>
            <a:lvl8pPr indent="-22860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8pPr>
            <a:lvl9pPr indent="-22860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28625" y="1529209"/>
            <a:ext cx="3787500" cy="27783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61950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1pPr>
            <a:lvl2pPr indent="-3365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–"/>
              <a:defRPr sz="1700"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3pPr>
            <a:lvl4pPr indent="-31750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4pPr>
            <a:lvl5pPr indent="-31750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 sz="1400"/>
            </a:lvl5pPr>
            <a:lvl6pPr indent="-31750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6pPr>
            <a:lvl7pPr indent="-31750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7pPr>
            <a:lvl8pPr indent="-31750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8pPr>
            <a:lvl9pPr indent="-31750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354711" y="1079376"/>
            <a:ext cx="37893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1" sz="2100"/>
            </a:lvl1pPr>
            <a:lvl2pPr indent="-22860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b="1" sz="1700"/>
            </a:lvl2pPr>
            <a:lvl3pPr indent="-22860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3pPr>
            <a:lvl4pPr indent="-22860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4pPr>
            <a:lvl5pPr indent="-22860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5pPr>
            <a:lvl6pPr indent="-22860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6pPr>
            <a:lvl7pPr indent="-22860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7pPr>
            <a:lvl8pPr indent="-22860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8pPr>
            <a:lvl9pPr indent="-22860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354711" y="1529209"/>
            <a:ext cx="3789300" cy="27783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61950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1pPr>
            <a:lvl2pPr indent="-3365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–"/>
              <a:defRPr sz="1700"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3pPr>
            <a:lvl4pPr indent="-31750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4pPr>
            <a:lvl5pPr indent="-31750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 sz="1400"/>
            </a:lvl5pPr>
            <a:lvl6pPr indent="-31750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6pPr>
            <a:lvl7pPr indent="-31750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7pPr>
            <a:lvl8pPr indent="-31750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8pPr>
            <a:lvl9pPr indent="-31750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28625" y="191988"/>
            <a:ext cx="2820300" cy="8172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None/>
              <a:defRPr b="1" sz="1700"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351609" y="191988"/>
            <a:ext cx="4792200" cy="41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4064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61950" lvl="2" marL="1371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3pPr>
            <a:lvl4pPr indent="-3365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–"/>
              <a:defRPr sz="1700"/>
            </a:lvl4pPr>
            <a:lvl5pPr indent="-3365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»"/>
              <a:defRPr sz="1700"/>
            </a:lvl5pPr>
            <a:lvl6pPr indent="-3365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6pPr>
            <a:lvl7pPr indent="-3365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7pPr>
            <a:lvl8pPr indent="-3365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8pPr>
            <a:lvl9pPr indent="-3365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28625" y="1009055"/>
            <a:ext cx="2820300" cy="32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2pPr>
            <a:lvl3pPr indent="-228600" lvl="2" marL="1371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680270" y="3375422"/>
            <a:ext cx="5143500" cy="3984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None/>
              <a:defRPr b="1" sz="1700"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680270" y="430857"/>
            <a:ext cx="5143500" cy="28932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680270" y="3773910"/>
            <a:ext cx="5143500" cy="56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2pPr>
            <a:lvl3pPr indent="-228600" lvl="2" marL="1371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695125" y="-1141209"/>
            <a:ext cx="3182400" cy="77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23850" lvl="0" marL="457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3238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5122425" y="1285855"/>
            <a:ext cx="4114200" cy="19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1193288" y="-571595"/>
            <a:ext cx="4114200" cy="56436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23850" lvl="0" marL="457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3238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alibri"/>
              <a:buNone/>
              <a:defRPr b="0" i="0" sz="3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28625" y="1125141"/>
            <a:ext cx="7715100" cy="31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406400" lvl="0" marL="45720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6195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6550" lvl="3" marL="18288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–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6550" lvl="4" marL="22860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»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6550" lvl="5" marL="27432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6550" lvl="6" marL="32004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6550" lvl="7" marL="36576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6550" lvl="8" marL="41148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2B4BE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3"/>
          <p:cNvGrpSpPr/>
          <p:nvPr/>
        </p:nvGrpSpPr>
        <p:grpSpPr>
          <a:xfrm>
            <a:off x="147051" y="193962"/>
            <a:ext cx="8850203" cy="4704668"/>
            <a:chOff x="0" y="-28575"/>
            <a:chExt cx="3708600" cy="2628600"/>
          </a:xfrm>
        </p:grpSpPr>
        <p:sp>
          <p:nvSpPr>
            <p:cNvPr id="85" name="Google Shape;85;p13"/>
            <p:cNvSpPr/>
            <p:nvPr/>
          </p:nvSpPr>
          <p:spPr>
            <a:xfrm>
              <a:off x="0" y="0"/>
              <a:ext cx="3708529" cy="2599933"/>
            </a:xfrm>
            <a:custGeom>
              <a:rect b="b" l="l" r="r" t="t"/>
              <a:pathLst>
                <a:path extrusionOk="0" h="2599933" w="3708529">
                  <a:moveTo>
                    <a:pt x="14762" y="0"/>
                  </a:moveTo>
                  <a:lnTo>
                    <a:pt x="3693766" y="0"/>
                  </a:lnTo>
                  <a:cubicBezTo>
                    <a:pt x="3697682" y="0"/>
                    <a:pt x="3701436" y="1555"/>
                    <a:pt x="3704205" y="4324"/>
                  </a:cubicBezTo>
                  <a:cubicBezTo>
                    <a:pt x="3706973" y="7092"/>
                    <a:pt x="3708529" y="10847"/>
                    <a:pt x="3708529" y="14762"/>
                  </a:cubicBezTo>
                  <a:lnTo>
                    <a:pt x="3708529" y="2585171"/>
                  </a:lnTo>
                  <a:cubicBezTo>
                    <a:pt x="3708529" y="2589086"/>
                    <a:pt x="3706973" y="2592841"/>
                    <a:pt x="3704205" y="2595609"/>
                  </a:cubicBezTo>
                  <a:cubicBezTo>
                    <a:pt x="3701436" y="2598378"/>
                    <a:pt x="3697682" y="2599933"/>
                    <a:pt x="3693766" y="2599933"/>
                  </a:cubicBezTo>
                  <a:lnTo>
                    <a:pt x="14762" y="2599933"/>
                  </a:lnTo>
                  <a:cubicBezTo>
                    <a:pt x="10847" y="2599933"/>
                    <a:pt x="7092" y="2598378"/>
                    <a:pt x="4324" y="2595609"/>
                  </a:cubicBezTo>
                  <a:cubicBezTo>
                    <a:pt x="1555" y="2592841"/>
                    <a:pt x="0" y="2589086"/>
                    <a:pt x="0" y="2585171"/>
                  </a:cubicBezTo>
                  <a:lnTo>
                    <a:pt x="0" y="14762"/>
                  </a:lnTo>
                  <a:cubicBezTo>
                    <a:pt x="0" y="10847"/>
                    <a:pt x="1555" y="7092"/>
                    <a:pt x="4324" y="4324"/>
                  </a:cubicBezTo>
                  <a:cubicBezTo>
                    <a:pt x="7092" y="1555"/>
                    <a:pt x="10847" y="0"/>
                    <a:pt x="14762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3"/>
            <p:cNvSpPr txBox="1"/>
            <p:nvPr/>
          </p:nvSpPr>
          <p:spPr>
            <a:xfrm>
              <a:off x="0" y="-28575"/>
              <a:ext cx="3708600" cy="26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7" name="Google Shape;87;p13"/>
          <p:cNvGrpSpPr/>
          <p:nvPr/>
        </p:nvGrpSpPr>
        <p:grpSpPr>
          <a:xfrm>
            <a:off x="193662" y="1387203"/>
            <a:ext cx="2203058" cy="3192645"/>
            <a:chOff x="0" y="-28575"/>
            <a:chExt cx="923172" cy="1783800"/>
          </a:xfrm>
        </p:grpSpPr>
        <p:sp>
          <p:nvSpPr>
            <p:cNvPr id="88" name="Google Shape;88;p13"/>
            <p:cNvSpPr/>
            <p:nvPr/>
          </p:nvSpPr>
          <p:spPr>
            <a:xfrm>
              <a:off x="0" y="0"/>
              <a:ext cx="923172" cy="1755205"/>
            </a:xfrm>
            <a:custGeom>
              <a:rect b="b" l="l" r="r" t="t"/>
              <a:pathLst>
                <a:path extrusionOk="0" h="1755205" w="923172">
                  <a:moveTo>
                    <a:pt x="59303" y="0"/>
                  </a:moveTo>
                  <a:lnTo>
                    <a:pt x="863869" y="0"/>
                  </a:lnTo>
                  <a:cubicBezTo>
                    <a:pt x="879597" y="0"/>
                    <a:pt x="894681" y="6248"/>
                    <a:pt x="905802" y="17369"/>
                  </a:cubicBezTo>
                  <a:cubicBezTo>
                    <a:pt x="916924" y="28491"/>
                    <a:pt x="923172" y="43575"/>
                    <a:pt x="923172" y="59303"/>
                  </a:cubicBezTo>
                  <a:lnTo>
                    <a:pt x="923172" y="1695903"/>
                  </a:lnTo>
                  <a:cubicBezTo>
                    <a:pt x="923172" y="1728655"/>
                    <a:pt x="896621" y="1755205"/>
                    <a:pt x="863869" y="1755205"/>
                  </a:cubicBezTo>
                  <a:lnTo>
                    <a:pt x="59303" y="1755205"/>
                  </a:lnTo>
                  <a:cubicBezTo>
                    <a:pt x="26551" y="1755205"/>
                    <a:pt x="0" y="1728655"/>
                    <a:pt x="0" y="1695903"/>
                  </a:cubicBezTo>
                  <a:lnTo>
                    <a:pt x="0" y="59303"/>
                  </a:lnTo>
                  <a:cubicBezTo>
                    <a:pt x="0" y="26551"/>
                    <a:pt x="26551" y="0"/>
                    <a:pt x="59303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13"/>
            <p:cNvSpPr txBox="1"/>
            <p:nvPr/>
          </p:nvSpPr>
          <p:spPr>
            <a:xfrm>
              <a:off x="0" y="-28575"/>
              <a:ext cx="923100" cy="178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0" name="Google Shape;90;p13"/>
          <p:cNvGrpSpPr/>
          <p:nvPr/>
        </p:nvGrpSpPr>
        <p:grpSpPr>
          <a:xfrm>
            <a:off x="2378213" y="1387203"/>
            <a:ext cx="2203058" cy="3192645"/>
            <a:chOff x="0" y="-28575"/>
            <a:chExt cx="923172" cy="1783800"/>
          </a:xfrm>
        </p:grpSpPr>
        <p:sp>
          <p:nvSpPr>
            <p:cNvPr id="91" name="Google Shape;91;p13"/>
            <p:cNvSpPr/>
            <p:nvPr/>
          </p:nvSpPr>
          <p:spPr>
            <a:xfrm>
              <a:off x="0" y="0"/>
              <a:ext cx="923172" cy="1755205"/>
            </a:xfrm>
            <a:custGeom>
              <a:rect b="b" l="l" r="r" t="t"/>
              <a:pathLst>
                <a:path extrusionOk="0" h="1755205" w="923172">
                  <a:moveTo>
                    <a:pt x="59303" y="0"/>
                  </a:moveTo>
                  <a:lnTo>
                    <a:pt x="863869" y="0"/>
                  </a:lnTo>
                  <a:cubicBezTo>
                    <a:pt x="879597" y="0"/>
                    <a:pt x="894681" y="6248"/>
                    <a:pt x="905802" y="17369"/>
                  </a:cubicBezTo>
                  <a:cubicBezTo>
                    <a:pt x="916924" y="28491"/>
                    <a:pt x="923172" y="43575"/>
                    <a:pt x="923172" y="59303"/>
                  </a:cubicBezTo>
                  <a:lnTo>
                    <a:pt x="923172" y="1695903"/>
                  </a:lnTo>
                  <a:cubicBezTo>
                    <a:pt x="923172" y="1728655"/>
                    <a:pt x="896621" y="1755205"/>
                    <a:pt x="863869" y="1755205"/>
                  </a:cubicBezTo>
                  <a:lnTo>
                    <a:pt x="59303" y="1755205"/>
                  </a:lnTo>
                  <a:cubicBezTo>
                    <a:pt x="26551" y="1755205"/>
                    <a:pt x="0" y="1728655"/>
                    <a:pt x="0" y="1695903"/>
                  </a:cubicBezTo>
                  <a:lnTo>
                    <a:pt x="0" y="59303"/>
                  </a:lnTo>
                  <a:cubicBezTo>
                    <a:pt x="0" y="26551"/>
                    <a:pt x="26551" y="0"/>
                    <a:pt x="59303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13"/>
            <p:cNvSpPr txBox="1"/>
            <p:nvPr/>
          </p:nvSpPr>
          <p:spPr>
            <a:xfrm>
              <a:off x="0" y="-28575"/>
              <a:ext cx="923100" cy="178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3" name="Google Shape;93;p13"/>
          <p:cNvGrpSpPr/>
          <p:nvPr/>
        </p:nvGrpSpPr>
        <p:grpSpPr>
          <a:xfrm>
            <a:off x="4562764" y="1387203"/>
            <a:ext cx="2203058" cy="3192645"/>
            <a:chOff x="0" y="-28575"/>
            <a:chExt cx="923172" cy="1783800"/>
          </a:xfrm>
        </p:grpSpPr>
        <p:sp>
          <p:nvSpPr>
            <p:cNvPr id="94" name="Google Shape;94;p13"/>
            <p:cNvSpPr/>
            <p:nvPr/>
          </p:nvSpPr>
          <p:spPr>
            <a:xfrm>
              <a:off x="0" y="0"/>
              <a:ext cx="923172" cy="1755205"/>
            </a:xfrm>
            <a:custGeom>
              <a:rect b="b" l="l" r="r" t="t"/>
              <a:pathLst>
                <a:path extrusionOk="0" h="1755205" w="923172">
                  <a:moveTo>
                    <a:pt x="59303" y="0"/>
                  </a:moveTo>
                  <a:lnTo>
                    <a:pt x="863869" y="0"/>
                  </a:lnTo>
                  <a:cubicBezTo>
                    <a:pt x="879597" y="0"/>
                    <a:pt x="894681" y="6248"/>
                    <a:pt x="905802" y="17369"/>
                  </a:cubicBezTo>
                  <a:cubicBezTo>
                    <a:pt x="916924" y="28491"/>
                    <a:pt x="923172" y="43575"/>
                    <a:pt x="923172" y="59303"/>
                  </a:cubicBezTo>
                  <a:lnTo>
                    <a:pt x="923172" y="1695903"/>
                  </a:lnTo>
                  <a:cubicBezTo>
                    <a:pt x="923172" y="1728655"/>
                    <a:pt x="896621" y="1755205"/>
                    <a:pt x="863869" y="1755205"/>
                  </a:cubicBezTo>
                  <a:lnTo>
                    <a:pt x="59303" y="1755205"/>
                  </a:lnTo>
                  <a:cubicBezTo>
                    <a:pt x="26551" y="1755205"/>
                    <a:pt x="0" y="1728655"/>
                    <a:pt x="0" y="1695903"/>
                  </a:cubicBezTo>
                  <a:lnTo>
                    <a:pt x="0" y="59303"/>
                  </a:lnTo>
                  <a:cubicBezTo>
                    <a:pt x="0" y="26551"/>
                    <a:pt x="26551" y="0"/>
                    <a:pt x="59303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13"/>
            <p:cNvSpPr txBox="1"/>
            <p:nvPr/>
          </p:nvSpPr>
          <p:spPr>
            <a:xfrm>
              <a:off x="0" y="-28575"/>
              <a:ext cx="923100" cy="178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6" name="Google Shape;96;p13"/>
          <p:cNvGrpSpPr/>
          <p:nvPr/>
        </p:nvGrpSpPr>
        <p:grpSpPr>
          <a:xfrm>
            <a:off x="6747314" y="1387203"/>
            <a:ext cx="2203058" cy="3192645"/>
            <a:chOff x="0" y="-28575"/>
            <a:chExt cx="923172" cy="1783800"/>
          </a:xfrm>
        </p:grpSpPr>
        <p:sp>
          <p:nvSpPr>
            <p:cNvPr id="97" name="Google Shape;97;p13"/>
            <p:cNvSpPr/>
            <p:nvPr/>
          </p:nvSpPr>
          <p:spPr>
            <a:xfrm>
              <a:off x="0" y="0"/>
              <a:ext cx="923172" cy="1755205"/>
            </a:xfrm>
            <a:custGeom>
              <a:rect b="b" l="l" r="r" t="t"/>
              <a:pathLst>
                <a:path extrusionOk="0" h="1755205" w="923172">
                  <a:moveTo>
                    <a:pt x="59303" y="0"/>
                  </a:moveTo>
                  <a:lnTo>
                    <a:pt x="863869" y="0"/>
                  </a:lnTo>
                  <a:cubicBezTo>
                    <a:pt x="879597" y="0"/>
                    <a:pt x="894681" y="6248"/>
                    <a:pt x="905802" y="17369"/>
                  </a:cubicBezTo>
                  <a:cubicBezTo>
                    <a:pt x="916924" y="28491"/>
                    <a:pt x="923172" y="43575"/>
                    <a:pt x="923172" y="59303"/>
                  </a:cubicBezTo>
                  <a:lnTo>
                    <a:pt x="923172" y="1695903"/>
                  </a:lnTo>
                  <a:cubicBezTo>
                    <a:pt x="923172" y="1728655"/>
                    <a:pt x="896621" y="1755205"/>
                    <a:pt x="863869" y="1755205"/>
                  </a:cubicBezTo>
                  <a:lnTo>
                    <a:pt x="59303" y="1755205"/>
                  </a:lnTo>
                  <a:cubicBezTo>
                    <a:pt x="26551" y="1755205"/>
                    <a:pt x="0" y="1728655"/>
                    <a:pt x="0" y="1695903"/>
                  </a:cubicBezTo>
                  <a:lnTo>
                    <a:pt x="0" y="59303"/>
                  </a:lnTo>
                  <a:cubicBezTo>
                    <a:pt x="0" y="26551"/>
                    <a:pt x="26551" y="0"/>
                    <a:pt x="59303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13"/>
            <p:cNvSpPr txBox="1"/>
            <p:nvPr/>
          </p:nvSpPr>
          <p:spPr>
            <a:xfrm>
              <a:off x="0" y="-28575"/>
              <a:ext cx="923100" cy="178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9" name="Google Shape;99;p13"/>
          <p:cNvGrpSpPr/>
          <p:nvPr/>
        </p:nvGrpSpPr>
        <p:grpSpPr>
          <a:xfrm>
            <a:off x="193662" y="1261787"/>
            <a:ext cx="2203058" cy="400557"/>
            <a:chOff x="0" y="-28575"/>
            <a:chExt cx="923172" cy="223800"/>
          </a:xfrm>
        </p:grpSpPr>
        <p:sp>
          <p:nvSpPr>
            <p:cNvPr id="100" name="Google Shape;100;p13"/>
            <p:cNvSpPr/>
            <p:nvPr/>
          </p:nvSpPr>
          <p:spPr>
            <a:xfrm>
              <a:off x="0" y="0"/>
              <a:ext cx="923172" cy="195178"/>
            </a:xfrm>
            <a:custGeom>
              <a:rect b="b" l="l" r="r" t="t"/>
              <a:pathLst>
                <a:path extrusionOk="0" h="195178" w="923172">
                  <a:moveTo>
                    <a:pt x="59303" y="0"/>
                  </a:moveTo>
                  <a:lnTo>
                    <a:pt x="863869" y="0"/>
                  </a:lnTo>
                  <a:cubicBezTo>
                    <a:pt x="879597" y="0"/>
                    <a:pt x="894681" y="6248"/>
                    <a:pt x="905802" y="17369"/>
                  </a:cubicBezTo>
                  <a:cubicBezTo>
                    <a:pt x="916924" y="28491"/>
                    <a:pt x="923172" y="43575"/>
                    <a:pt x="923172" y="59303"/>
                  </a:cubicBezTo>
                  <a:lnTo>
                    <a:pt x="923172" y="135876"/>
                  </a:lnTo>
                  <a:cubicBezTo>
                    <a:pt x="923172" y="168627"/>
                    <a:pt x="896621" y="195178"/>
                    <a:pt x="863869" y="195178"/>
                  </a:cubicBezTo>
                  <a:lnTo>
                    <a:pt x="59303" y="195178"/>
                  </a:lnTo>
                  <a:cubicBezTo>
                    <a:pt x="26551" y="195178"/>
                    <a:pt x="0" y="168627"/>
                    <a:pt x="0" y="135876"/>
                  </a:cubicBezTo>
                  <a:lnTo>
                    <a:pt x="0" y="59303"/>
                  </a:lnTo>
                  <a:cubicBezTo>
                    <a:pt x="0" y="26551"/>
                    <a:pt x="26551" y="0"/>
                    <a:pt x="59303" y="0"/>
                  </a:cubicBezTo>
                  <a:close/>
                </a:path>
              </a:pathLst>
            </a:custGeom>
            <a:solidFill>
              <a:srgbClr val="053264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13"/>
            <p:cNvSpPr txBox="1"/>
            <p:nvPr/>
          </p:nvSpPr>
          <p:spPr>
            <a:xfrm>
              <a:off x="0" y="-28575"/>
              <a:ext cx="923100" cy="22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2" name="Google Shape;102;p13"/>
          <p:cNvGrpSpPr/>
          <p:nvPr/>
        </p:nvGrpSpPr>
        <p:grpSpPr>
          <a:xfrm>
            <a:off x="193662" y="1138325"/>
            <a:ext cx="2203058" cy="502696"/>
            <a:chOff x="0" y="-28575"/>
            <a:chExt cx="923172" cy="280867"/>
          </a:xfrm>
        </p:grpSpPr>
        <p:sp>
          <p:nvSpPr>
            <p:cNvPr id="103" name="Google Shape;103;p13"/>
            <p:cNvSpPr/>
            <p:nvPr/>
          </p:nvSpPr>
          <p:spPr>
            <a:xfrm>
              <a:off x="0" y="0"/>
              <a:ext cx="923172" cy="252292"/>
            </a:xfrm>
            <a:custGeom>
              <a:rect b="b" l="l" r="r" t="t"/>
              <a:pathLst>
                <a:path extrusionOk="0" h="252292" w="923172">
                  <a:moveTo>
                    <a:pt x="59303" y="0"/>
                  </a:moveTo>
                  <a:lnTo>
                    <a:pt x="863869" y="0"/>
                  </a:lnTo>
                  <a:cubicBezTo>
                    <a:pt x="879597" y="0"/>
                    <a:pt x="894681" y="6248"/>
                    <a:pt x="905802" y="17369"/>
                  </a:cubicBezTo>
                  <a:cubicBezTo>
                    <a:pt x="916924" y="28491"/>
                    <a:pt x="923172" y="43575"/>
                    <a:pt x="923172" y="59303"/>
                  </a:cubicBezTo>
                  <a:lnTo>
                    <a:pt x="923172" y="192990"/>
                  </a:lnTo>
                  <a:cubicBezTo>
                    <a:pt x="923172" y="225742"/>
                    <a:pt x="896621" y="252292"/>
                    <a:pt x="863869" y="252292"/>
                  </a:cubicBezTo>
                  <a:lnTo>
                    <a:pt x="59303" y="252292"/>
                  </a:lnTo>
                  <a:cubicBezTo>
                    <a:pt x="26551" y="252292"/>
                    <a:pt x="0" y="225742"/>
                    <a:pt x="0" y="192990"/>
                  </a:cubicBezTo>
                  <a:lnTo>
                    <a:pt x="0" y="59303"/>
                  </a:lnTo>
                  <a:cubicBezTo>
                    <a:pt x="0" y="26551"/>
                    <a:pt x="26551" y="0"/>
                    <a:pt x="59303" y="0"/>
                  </a:cubicBezTo>
                  <a:close/>
                </a:path>
              </a:pathLst>
            </a:custGeom>
            <a:solidFill>
              <a:srgbClr val="82B4BE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13"/>
            <p:cNvSpPr txBox="1"/>
            <p:nvPr/>
          </p:nvSpPr>
          <p:spPr>
            <a:xfrm>
              <a:off x="0" y="-28575"/>
              <a:ext cx="923100" cy="28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5" name="Google Shape;105;p13"/>
          <p:cNvGrpSpPr/>
          <p:nvPr/>
        </p:nvGrpSpPr>
        <p:grpSpPr>
          <a:xfrm>
            <a:off x="2368976" y="1261787"/>
            <a:ext cx="2203058" cy="400557"/>
            <a:chOff x="0" y="-28575"/>
            <a:chExt cx="923172" cy="223800"/>
          </a:xfrm>
        </p:grpSpPr>
        <p:sp>
          <p:nvSpPr>
            <p:cNvPr id="106" name="Google Shape;106;p13"/>
            <p:cNvSpPr/>
            <p:nvPr/>
          </p:nvSpPr>
          <p:spPr>
            <a:xfrm>
              <a:off x="0" y="0"/>
              <a:ext cx="923172" cy="195178"/>
            </a:xfrm>
            <a:custGeom>
              <a:rect b="b" l="l" r="r" t="t"/>
              <a:pathLst>
                <a:path extrusionOk="0" h="195178" w="923172">
                  <a:moveTo>
                    <a:pt x="59303" y="0"/>
                  </a:moveTo>
                  <a:lnTo>
                    <a:pt x="863869" y="0"/>
                  </a:lnTo>
                  <a:cubicBezTo>
                    <a:pt x="879597" y="0"/>
                    <a:pt x="894681" y="6248"/>
                    <a:pt x="905802" y="17369"/>
                  </a:cubicBezTo>
                  <a:cubicBezTo>
                    <a:pt x="916924" y="28491"/>
                    <a:pt x="923172" y="43575"/>
                    <a:pt x="923172" y="59303"/>
                  </a:cubicBezTo>
                  <a:lnTo>
                    <a:pt x="923172" y="135876"/>
                  </a:lnTo>
                  <a:cubicBezTo>
                    <a:pt x="923172" y="168627"/>
                    <a:pt x="896621" y="195178"/>
                    <a:pt x="863869" y="195178"/>
                  </a:cubicBezTo>
                  <a:lnTo>
                    <a:pt x="59303" y="195178"/>
                  </a:lnTo>
                  <a:cubicBezTo>
                    <a:pt x="26551" y="195178"/>
                    <a:pt x="0" y="168627"/>
                    <a:pt x="0" y="135876"/>
                  </a:cubicBezTo>
                  <a:lnTo>
                    <a:pt x="0" y="59303"/>
                  </a:lnTo>
                  <a:cubicBezTo>
                    <a:pt x="0" y="26551"/>
                    <a:pt x="26551" y="0"/>
                    <a:pt x="59303" y="0"/>
                  </a:cubicBezTo>
                  <a:close/>
                </a:path>
              </a:pathLst>
            </a:custGeom>
            <a:solidFill>
              <a:srgbClr val="053264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13"/>
            <p:cNvSpPr txBox="1"/>
            <p:nvPr/>
          </p:nvSpPr>
          <p:spPr>
            <a:xfrm>
              <a:off x="0" y="-28575"/>
              <a:ext cx="923100" cy="22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8" name="Google Shape;108;p13"/>
          <p:cNvGrpSpPr/>
          <p:nvPr/>
        </p:nvGrpSpPr>
        <p:grpSpPr>
          <a:xfrm>
            <a:off x="2372055" y="1138325"/>
            <a:ext cx="2203058" cy="502696"/>
            <a:chOff x="0" y="-28575"/>
            <a:chExt cx="923172" cy="280867"/>
          </a:xfrm>
        </p:grpSpPr>
        <p:sp>
          <p:nvSpPr>
            <p:cNvPr id="109" name="Google Shape;109;p13"/>
            <p:cNvSpPr/>
            <p:nvPr/>
          </p:nvSpPr>
          <p:spPr>
            <a:xfrm>
              <a:off x="0" y="0"/>
              <a:ext cx="923172" cy="252292"/>
            </a:xfrm>
            <a:custGeom>
              <a:rect b="b" l="l" r="r" t="t"/>
              <a:pathLst>
                <a:path extrusionOk="0" h="252292" w="923172">
                  <a:moveTo>
                    <a:pt x="59303" y="0"/>
                  </a:moveTo>
                  <a:lnTo>
                    <a:pt x="863869" y="0"/>
                  </a:lnTo>
                  <a:cubicBezTo>
                    <a:pt x="879597" y="0"/>
                    <a:pt x="894681" y="6248"/>
                    <a:pt x="905802" y="17369"/>
                  </a:cubicBezTo>
                  <a:cubicBezTo>
                    <a:pt x="916924" y="28491"/>
                    <a:pt x="923172" y="43575"/>
                    <a:pt x="923172" y="59303"/>
                  </a:cubicBezTo>
                  <a:lnTo>
                    <a:pt x="923172" y="192990"/>
                  </a:lnTo>
                  <a:cubicBezTo>
                    <a:pt x="923172" y="225742"/>
                    <a:pt x="896621" y="252292"/>
                    <a:pt x="863869" y="252292"/>
                  </a:cubicBezTo>
                  <a:lnTo>
                    <a:pt x="59303" y="252292"/>
                  </a:lnTo>
                  <a:cubicBezTo>
                    <a:pt x="26551" y="252292"/>
                    <a:pt x="0" y="225742"/>
                    <a:pt x="0" y="192990"/>
                  </a:cubicBezTo>
                  <a:lnTo>
                    <a:pt x="0" y="59303"/>
                  </a:lnTo>
                  <a:cubicBezTo>
                    <a:pt x="0" y="26551"/>
                    <a:pt x="26551" y="0"/>
                    <a:pt x="59303" y="0"/>
                  </a:cubicBezTo>
                  <a:close/>
                </a:path>
              </a:pathLst>
            </a:custGeom>
            <a:solidFill>
              <a:srgbClr val="BEBEBE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3"/>
            <p:cNvSpPr txBox="1"/>
            <p:nvPr/>
          </p:nvSpPr>
          <p:spPr>
            <a:xfrm>
              <a:off x="0" y="-28575"/>
              <a:ext cx="923100" cy="28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1" name="Google Shape;111;p13"/>
          <p:cNvGrpSpPr/>
          <p:nvPr/>
        </p:nvGrpSpPr>
        <p:grpSpPr>
          <a:xfrm>
            <a:off x="4556606" y="1261787"/>
            <a:ext cx="2203058" cy="400557"/>
            <a:chOff x="0" y="-28575"/>
            <a:chExt cx="923172" cy="223800"/>
          </a:xfrm>
        </p:grpSpPr>
        <p:sp>
          <p:nvSpPr>
            <p:cNvPr id="112" name="Google Shape;112;p13"/>
            <p:cNvSpPr/>
            <p:nvPr/>
          </p:nvSpPr>
          <p:spPr>
            <a:xfrm>
              <a:off x="0" y="0"/>
              <a:ext cx="923172" cy="195178"/>
            </a:xfrm>
            <a:custGeom>
              <a:rect b="b" l="l" r="r" t="t"/>
              <a:pathLst>
                <a:path extrusionOk="0" h="195178" w="923172">
                  <a:moveTo>
                    <a:pt x="59303" y="0"/>
                  </a:moveTo>
                  <a:lnTo>
                    <a:pt x="863869" y="0"/>
                  </a:lnTo>
                  <a:cubicBezTo>
                    <a:pt x="879597" y="0"/>
                    <a:pt x="894681" y="6248"/>
                    <a:pt x="905802" y="17369"/>
                  </a:cubicBezTo>
                  <a:cubicBezTo>
                    <a:pt x="916924" y="28491"/>
                    <a:pt x="923172" y="43575"/>
                    <a:pt x="923172" y="59303"/>
                  </a:cubicBezTo>
                  <a:lnTo>
                    <a:pt x="923172" y="135876"/>
                  </a:lnTo>
                  <a:cubicBezTo>
                    <a:pt x="923172" y="168627"/>
                    <a:pt x="896621" y="195178"/>
                    <a:pt x="863869" y="195178"/>
                  </a:cubicBezTo>
                  <a:lnTo>
                    <a:pt x="59303" y="195178"/>
                  </a:lnTo>
                  <a:cubicBezTo>
                    <a:pt x="26551" y="195178"/>
                    <a:pt x="0" y="168627"/>
                    <a:pt x="0" y="135876"/>
                  </a:cubicBezTo>
                  <a:lnTo>
                    <a:pt x="0" y="59303"/>
                  </a:lnTo>
                  <a:cubicBezTo>
                    <a:pt x="0" y="26551"/>
                    <a:pt x="26551" y="0"/>
                    <a:pt x="59303" y="0"/>
                  </a:cubicBezTo>
                  <a:close/>
                </a:path>
              </a:pathLst>
            </a:custGeom>
            <a:solidFill>
              <a:srgbClr val="053264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3"/>
            <p:cNvSpPr txBox="1"/>
            <p:nvPr/>
          </p:nvSpPr>
          <p:spPr>
            <a:xfrm>
              <a:off x="0" y="-28575"/>
              <a:ext cx="923100" cy="22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4" name="Google Shape;114;p13"/>
          <p:cNvGrpSpPr/>
          <p:nvPr/>
        </p:nvGrpSpPr>
        <p:grpSpPr>
          <a:xfrm>
            <a:off x="4556606" y="1138325"/>
            <a:ext cx="2203058" cy="502696"/>
            <a:chOff x="0" y="-28575"/>
            <a:chExt cx="923172" cy="280867"/>
          </a:xfrm>
        </p:grpSpPr>
        <p:sp>
          <p:nvSpPr>
            <p:cNvPr id="115" name="Google Shape;115;p13"/>
            <p:cNvSpPr/>
            <p:nvPr/>
          </p:nvSpPr>
          <p:spPr>
            <a:xfrm>
              <a:off x="0" y="0"/>
              <a:ext cx="923172" cy="252292"/>
            </a:xfrm>
            <a:custGeom>
              <a:rect b="b" l="l" r="r" t="t"/>
              <a:pathLst>
                <a:path extrusionOk="0" h="252292" w="923172">
                  <a:moveTo>
                    <a:pt x="59303" y="0"/>
                  </a:moveTo>
                  <a:lnTo>
                    <a:pt x="863869" y="0"/>
                  </a:lnTo>
                  <a:cubicBezTo>
                    <a:pt x="879597" y="0"/>
                    <a:pt x="894681" y="6248"/>
                    <a:pt x="905802" y="17369"/>
                  </a:cubicBezTo>
                  <a:cubicBezTo>
                    <a:pt x="916924" y="28491"/>
                    <a:pt x="923172" y="43575"/>
                    <a:pt x="923172" y="59303"/>
                  </a:cubicBezTo>
                  <a:lnTo>
                    <a:pt x="923172" y="192990"/>
                  </a:lnTo>
                  <a:cubicBezTo>
                    <a:pt x="923172" y="225742"/>
                    <a:pt x="896621" y="252292"/>
                    <a:pt x="863869" y="252292"/>
                  </a:cubicBezTo>
                  <a:lnTo>
                    <a:pt x="59303" y="252292"/>
                  </a:lnTo>
                  <a:cubicBezTo>
                    <a:pt x="26551" y="252292"/>
                    <a:pt x="0" y="225742"/>
                    <a:pt x="0" y="192990"/>
                  </a:cubicBezTo>
                  <a:lnTo>
                    <a:pt x="0" y="59303"/>
                  </a:lnTo>
                  <a:cubicBezTo>
                    <a:pt x="0" y="26551"/>
                    <a:pt x="26551" y="0"/>
                    <a:pt x="59303" y="0"/>
                  </a:cubicBezTo>
                  <a:close/>
                </a:path>
              </a:pathLst>
            </a:custGeom>
            <a:solidFill>
              <a:srgbClr val="FAFADC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3"/>
            <p:cNvSpPr txBox="1"/>
            <p:nvPr/>
          </p:nvSpPr>
          <p:spPr>
            <a:xfrm>
              <a:off x="0" y="-28575"/>
              <a:ext cx="923100" cy="28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7" name="Google Shape;117;p13"/>
          <p:cNvGrpSpPr/>
          <p:nvPr/>
        </p:nvGrpSpPr>
        <p:grpSpPr>
          <a:xfrm>
            <a:off x="6738078" y="1261787"/>
            <a:ext cx="2203058" cy="400557"/>
            <a:chOff x="0" y="-28575"/>
            <a:chExt cx="923172" cy="223800"/>
          </a:xfrm>
        </p:grpSpPr>
        <p:sp>
          <p:nvSpPr>
            <p:cNvPr id="118" name="Google Shape;118;p13"/>
            <p:cNvSpPr/>
            <p:nvPr/>
          </p:nvSpPr>
          <p:spPr>
            <a:xfrm>
              <a:off x="0" y="0"/>
              <a:ext cx="923172" cy="195178"/>
            </a:xfrm>
            <a:custGeom>
              <a:rect b="b" l="l" r="r" t="t"/>
              <a:pathLst>
                <a:path extrusionOk="0" h="195178" w="923172">
                  <a:moveTo>
                    <a:pt x="59303" y="0"/>
                  </a:moveTo>
                  <a:lnTo>
                    <a:pt x="863869" y="0"/>
                  </a:lnTo>
                  <a:cubicBezTo>
                    <a:pt x="879597" y="0"/>
                    <a:pt x="894681" y="6248"/>
                    <a:pt x="905802" y="17369"/>
                  </a:cubicBezTo>
                  <a:cubicBezTo>
                    <a:pt x="916924" y="28491"/>
                    <a:pt x="923172" y="43575"/>
                    <a:pt x="923172" y="59303"/>
                  </a:cubicBezTo>
                  <a:lnTo>
                    <a:pt x="923172" y="135876"/>
                  </a:lnTo>
                  <a:cubicBezTo>
                    <a:pt x="923172" y="168627"/>
                    <a:pt x="896621" y="195178"/>
                    <a:pt x="863869" y="195178"/>
                  </a:cubicBezTo>
                  <a:lnTo>
                    <a:pt x="59303" y="195178"/>
                  </a:lnTo>
                  <a:cubicBezTo>
                    <a:pt x="26551" y="195178"/>
                    <a:pt x="0" y="168627"/>
                    <a:pt x="0" y="135876"/>
                  </a:cubicBezTo>
                  <a:lnTo>
                    <a:pt x="0" y="59303"/>
                  </a:lnTo>
                  <a:cubicBezTo>
                    <a:pt x="0" y="26551"/>
                    <a:pt x="26551" y="0"/>
                    <a:pt x="59303" y="0"/>
                  </a:cubicBezTo>
                  <a:close/>
                </a:path>
              </a:pathLst>
            </a:custGeom>
            <a:solidFill>
              <a:srgbClr val="053264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3"/>
            <p:cNvSpPr txBox="1"/>
            <p:nvPr/>
          </p:nvSpPr>
          <p:spPr>
            <a:xfrm>
              <a:off x="0" y="-28575"/>
              <a:ext cx="923100" cy="22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0" name="Google Shape;120;p13"/>
          <p:cNvGrpSpPr/>
          <p:nvPr/>
        </p:nvGrpSpPr>
        <p:grpSpPr>
          <a:xfrm>
            <a:off x="6741157" y="1138325"/>
            <a:ext cx="2203058" cy="502696"/>
            <a:chOff x="0" y="-28575"/>
            <a:chExt cx="923172" cy="280867"/>
          </a:xfrm>
        </p:grpSpPr>
        <p:sp>
          <p:nvSpPr>
            <p:cNvPr id="121" name="Google Shape;121;p13"/>
            <p:cNvSpPr/>
            <p:nvPr/>
          </p:nvSpPr>
          <p:spPr>
            <a:xfrm>
              <a:off x="0" y="0"/>
              <a:ext cx="923172" cy="252292"/>
            </a:xfrm>
            <a:custGeom>
              <a:rect b="b" l="l" r="r" t="t"/>
              <a:pathLst>
                <a:path extrusionOk="0" h="252292" w="923172">
                  <a:moveTo>
                    <a:pt x="59303" y="0"/>
                  </a:moveTo>
                  <a:lnTo>
                    <a:pt x="863869" y="0"/>
                  </a:lnTo>
                  <a:cubicBezTo>
                    <a:pt x="879597" y="0"/>
                    <a:pt x="894681" y="6248"/>
                    <a:pt x="905802" y="17369"/>
                  </a:cubicBezTo>
                  <a:cubicBezTo>
                    <a:pt x="916924" y="28491"/>
                    <a:pt x="923172" y="43575"/>
                    <a:pt x="923172" y="59303"/>
                  </a:cubicBezTo>
                  <a:lnTo>
                    <a:pt x="923172" y="192990"/>
                  </a:lnTo>
                  <a:cubicBezTo>
                    <a:pt x="923172" y="225742"/>
                    <a:pt x="896621" y="252292"/>
                    <a:pt x="863869" y="252292"/>
                  </a:cubicBezTo>
                  <a:lnTo>
                    <a:pt x="59303" y="252292"/>
                  </a:lnTo>
                  <a:cubicBezTo>
                    <a:pt x="26551" y="252292"/>
                    <a:pt x="0" y="225742"/>
                    <a:pt x="0" y="192990"/>
                  </a:cubicBezTo>
                  <a:lnTo>
                    <a:pt x="0" y="59303"/>
                  </a:lnTo>
                  <a:cubicBezTo>
                    <a:pt x="0" y="26551"/>
                    <a:pt x="26551" y="0"/>
                    <a:pt x="59303" y="0"/>
                  </a:cubicBezTo>
                  <a:close/>
                </a:path>
              </a:pathLst>
            </a:custGeom>
            <a:solidFill>
              <a:srgbClr val="82B4BE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3"/>
            <p:cNvSpPr txBox="1"/>
            <p:nvPr/>
          </p:nvSpPr>
          <p:spPr>
            <a:xfrm>
              <a:off x="0" y="-28575"/>
              <a:ext cx="923100" cy="28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3" name="Google Shape;123;p13"/>
          <p:cNvSpPr/>
          <p:nvPr/>
        </p:nvSpPr>
        <p:spPr>
          <a:xfrm>
            <a:off x="7603012" y="4655533"/>
            <a:ext cx="1173244" cy="136728"/>
          </a:xfrm>
          <a:custGeom>
            <a:rect b="b" l="l" r="r" t="t"/>
            <a:pathLst>
              <a:path extrusionOk="0" h="194631" w="1251460">
                <a:moveTo>
                  <a:pt x="0" y="0"/>
                </a:moveTo>
                <a:lnTo>
                  <a:pt x="1251460" y="0"/>
                </a:lnTo>
                <a:lnTo>
                  <a:pt x="1251460" y="194631"/>
                </a:lnTo>
                <a:lnTo>
                  <a:pt x="0" y="19463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75797" l="-9509" r="-8389" t="-76886"/>
            </a:stretch>
          </a:blipFill>
          <a:ln>
            <a:noFill/>
          </a:ln>
        </p:spPr>
      </p:sp>
      <p:sp>
        <p:nvSpPr>
          <p:cNvPr id="124" name="Google Shape;124;p13"/>
          <p:cNvSpPr txBox="1"/>
          <p:nvPr/>
        </p:nvSpPr>
        <p:spPr>
          <a:xfrm>
            <a:off x="2398760" y="374479"/>
            <a:ext cx="43464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33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З- И- К- Н  ТАБЛИЦА</a:t>
            </a:r>
            <a:endParaRPr sz="1200"/>
          </a:p>
        </p:txBody>
      </p:sp>
      <p:sp>
        <p:nvSpPr>
          <p:cNvPr id="125" name="Google Shape;125;p13"/>
          <p:cNvSpPr txBox="1"/>
          <p:nvPr/>
        </p:nvSpPr>
        <p:spPr>
          <a:xfrm>
            <a:off x="566670" y="848810"/>
            <a:ext cx="80106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5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4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Oрганизирайте информация за дадена тема преди и след като научите повече за нея</a:t>
            </a:r>
            <a:endParaRPr sz="1200"/>
          </a:p>
        </p:txBody>
      </p:sp>
      <p:sp>
        <p:nvSpPr>
          <p:cNvPr id="126" name="Google Shape;126;p13"/>
          <p:cNvSpPr txBox="1"/>
          <p:nvPr/>
        </p:nvSpPr>
        <p:spPr>
          <a:xfrm>
            <a:off x="518826" y="1242204"/>
            <a:ext cx="15528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1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Какво (вече)  </a:t>
            </a:r>
            <a:r>
              <a:rPr b="0" i="0" lang="en" sz="1100" u="sng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знаете</a:t>
            </a:r>
            <a:r>
              <a:rPr b="0" i="0" lang="en" sz="11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 sz="1200"/>
          </a:p>
        </p:txBody>
      </p:sp>
      <p:sp>
        <p:nvSpPr>
          <p:cNvPr id="127" name="Google Shape;127;p13"/>
          <p:cNvSpPr txBox="1"/>
          <p:nvPr/>
        </p:nvSpPr>
        <p:spPr>
          <a:xfrm>
            <a:off x="2461436" y="1230799"/>
            <a:ext cx="20181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1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Какво искате да </a:t>
            </a:r>
            <a:r>
              <a:rPr b="0" i="0" lang="en" sz="1100" u="sng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научите?</a:t>
            </a:r>
            <a:endParaRPr sz="1200"/>
          </a:p>
        </p:txBody>
      </p:sp>
      <p:sp>
        <p:nvSpPr>
          <p:cNvPr id="128" name="Google Shape;128;p13"/>
          <p:cNvSpPr txBox="1"/>
          <p:nvPr/>
        </p:nvSpPr>
        <p:spPr>
          <a:xfrm>
            <a:off x="4983183" y="1224820"/>
            <a:ext cx="14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1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Как ще го научите?</a:t>
            </a:r>
            <a:endParaRPr sz="1200"/>
          </a:p>
        </p:txBody>
      </p:sp>
      <p:sp>
        <p:nvSpPr>
          <p:cNvPr id="129" name="Google Shape;129;p13"/>
          <p:cNvSpPr txBox="1"/>
          <p:nvPr/>
        </p:nvSpPr>
        <p:spPr>
          <a:xfrm>
            <a:off x="7264679" y="1224820"/>
            <a:ext cx="12429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1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Какво научихте?</a:t>
            </a:r>
            <a:endParaRPr sz="1200"/>
          </a:p>
        </p:txBody>
      </p:sp>
      <p:sp>
        <p:nvSpPr>
          <p:cNvPr id="130" name="Google Shape;130;p13"/>
          <p:cNvSpPr txBox="1"/>
          <p:nvPr/>
        </p:nvSpPr>
        <p:spPr>
          <a:xfrm>
            <a:off x="1134991" y="1279444"/>
            <a:ext cx="1668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7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2500" u="none" cap="none" strike="noStrike">
                <a:solidFill>
                  <a:srgbClr val="FA4155"/>
                </a:solidFill>
                <a:latin typeface="Arial"/>
                <a:ea typeface="Arial"/>
                <a:cs typeface="Arial"/>
                <a:sym typeface="Arial"/>
              </a:rPr>
              <a:t>з</a:t>
            </a:r>
            <a:endParaRPr sz="1200"/>
          </a:p>
        </p:txBody>
      </p:sp>
      <p:sp>
        <p:nvSpPr>
          <p:cNvPr id="131" name="Google Shape;131;p13"/>
          <p:cNvSpPr txBox="1"/>
          <p:nvPr/>
        </p:nvSpPr>
        <p:spPr>
          <a:xfrm>
            <a:off x="3730583" y="1320444"/>
            <a:ext cx="2490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7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2500" u="none" cap="none" strike="noStrike">
                <a:solidFill>
                  <a:srgbClr val="FA4155"/>
                </a:solidFill>
                <a:latin typeface="Arial"/>
                <a:ea typeface="Arial"/>
                <a:cs typeface="Arial"/>
                <a:sym typeface="Arial"/>
              </a:rPr>
              <a:t>И</a:t>
            </a:r>
            <a:endParaRPr sz="1200"/>
          </a:p>
        </p:txBody>
      </p:sp>
      <p:sp>
        <p:nvSpPr>
          <p:cNvPr id="132" name="Google Shape;132;p13"/>
          <p:cNvSpPr txBox="1"/>
          <p:nvPr/>
        </p:nvSpPr>
        <p:spPr>
          <a:xfrm>
            <a:off x="5543056" y="1320444"/>
            <a:ext cx="2301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7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2500" u="none" cap="none" strike="noStrike">
                <a:solidFill>
                  <a:srgbClr val="FA4155"/>
                </a:solidFill>
                <a:latin typeface="Arial"/>
                <a:ea typeface="Arial"/>
                <a:cs typeface="Arial"/>
                <a:sym typeface="Arial"/>
              </a:rPr>
              <a:t>К</a:t>
            </a:r>
            <a:endParaRPr sz="1200"/>
          </a:p>
        </p:txBody>
      </p:sp>
      <p:sp>
        <p:nvSpPr>
          <p:cNvPr id="133" name="Google Shape;133;p13"/>
          <p:cNvSpPr txBox="1"/>
          <p:nvPr/>
        </p:nvSpPr>
        <p:spPr>
          <a:xfrm>
            <a:off x="7735157" y="1320444"/>
            <a:ext cx="2409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7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2500" u="none" cap="none" strike="noStrike">
                <a:solidFill>
                  <a:srgbClr val="FA4155"/>
                </a:solidFill>
                <a:latin typeface="Arial"/>
                <a:ea typeface="Arial"/>
                <a:cs typeface="Arial"/>
                <a:sym typeface="Arial"/>
              </a:rPr>
              <a:t>Н</a:t>
            </a:r>
            <a:endParaRPr sz="12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2B4BE"/>
        </a:solidFill>
      </p:bgPr>
    </p:bg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" name="Google Shape;138;p14"/>
          <p:cNvGrpSpPr/>
          <p:nvPr/>
        </p:nvGrpSpPr>
        <p:grpSpPr>
          <a:xfrm>
            <a:off x="147051" y="193962"/>
            <a:ext cx="8850203" cy="4704668"/>
            <a:chOff x="0" y="-28575"/>
            <a:chExt cx="3708600" cy="2628600"/>
          </a:xfrm>
        </p:grpSpPr>
        <p:sp>
          <p:nvSpPr>
            <p:cNvPr id="139" name="Google Shape;139;p14"/>
            <p:cNvSpPr/>
            <p:nvPr/>
          </p:nvSpPr>
          <p:spPr>
            <a:xfrm>
              <a:off x="0" y="0"/>
              <a:ext cx="3708529" cy="2599933"/>
            </a:xfrm>
            <a:custGeom>
              <a:rect b="b" l="l" r="r" t="t"/>
              <a:pathLst>
                <a:path extrusionOk="0" h="2599933" w="3708529">
                  <a:moveTo>
                    <a:pt x="14762" y="0"/>
                  </a:moveTo>
                  <a:lnTo>
                    <a:pt x="3693766" y="0"/>
                  </a:lnTo>
                  <a:cubicBezTo>
                    <a:pt x="3697682" y="0"/>
                    <a:pt x="3701436" y="1555"/>
                    <a:pt x="3704205" y="4324"/>
                  </a:cubicBezTo>
                  <a:cubicBezTo>
                    <a:pt x="3706973" y="7092"/>
                    <a:pt x="3708529" y="10847"/>
                    <a:pt x="3708529" y="14762"/>
                  </a:cubicBezTo>
                  <a:lnTo>
                    <a:pt x="3708529" y="2585171"/>
                  </a:lnTo>
                  <a:cubicBezTo>
                    <a:pt x="3708529" y="2589086"/>
                    <a:pt x="3706973" y="2592841"/>
                    <a:pt x="3704205" y="2595609"/>
                  </a:cubicBezTo>
                  <a:cubicBezTo>
                    <a:pt x="3701436" y="2598378"/>
                    <a:pt x="3697682" y="2599933"/>
                    <a:pt x="3693766" y="2599933"/>
                  </a:cubicBezTo>
                  <a:lnTo>
                    <a:pt x="14762" y="2599933"/>
                  </a:lnTo>
                  <a:cubicBezTo>
                    <a:pt x="10847" y="2599933"/>
                    <a:pt x="7092" y="2598378"/>
                    <a:pt x="4324" y="2595609"/>
                  </a:cubicBezTo>
                  <a:cubicBezTo>
                    <a:pt x="1555" y="2592841"/>
                    <a:pt x="0" y="2589086"/>
                    <a:pt x="0" y="2585171"/>
                  </a:cubicBezTo>
                  <a:lnTo>
                    <a:pt x="0" y="14762"/>
                  </a:lnTo>
                  <a:cubicBezTo>
                    <a:pt x="0" y="10847"/>
                    <a:pt x="1555" y="7092"/>
                    <a:pt x="4324" y="4324"/>
                  </a:cubicBezTo>
                  <a:cubicBezTo>
                    <a:pt x="7092" y="1555"/>
                    <a:pt x="10847" y="0"/>
                    <a:pt x="14762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14"/>
            <p:cNvSpPr txBox="1"/>
            <p:nvPr/>
          </p:nvSpPr>
          <p:spPr>
            <a:xfrm>
              <a:off x="0" y="-28575"/>
              <a:ext cx="3708600" cy="26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1" name="Google Shape;141;p14"/>
          <p:cNvGrpSpPr/>
          <p:nvPr/>
        </p:nvGrpSpPr>
        <p:grpSpPr>
          <a:xfrm>
            <a:off x="1272082" y="1347598"/>
            <a:ext cx="2203058" cy="3192645"/>
            <a:chOff x="0" y="-28575"/>
            <a:chExt cx="923172" cy="1783800"/>
          </a:xfrm>
        </p:grpSpPr>
        <p:sp>
          <p:nvSpPr>
            <p:cNvPr id="142" name="Google Shape;142;p14"/>
            <p:cNvSpPr/>
            <p:nvPr/>
          </p:nvSpPr>
          <p:spPr>
            <a:xfrm>
              <a:off x="0" y="0"/>
              <a:ext cx="923172" cy="1755205"/>
            </a:xfrm>
            <a:custGeom>
              <a:rect b="b" l="l" r="r" t="t"/>
              <a:pathLst>
                <a:path extrusionOk="0" h="1755205" w="923172">
                  <a:moveTo>
                    <a:pt x="59303" y="0"/>
                  </a:moveTo>
                  <a:lnTo>
                    <a:pt x="863869" y="0"/>
                  </a:lnTo>
                  <a:cubicBezTo>
                    <a:pt x="879597" y="0"/>
                    <a:pt x="894681" y="6248"/>
                    <a:pt x="905802" y="17369"/>
                  </a:cubicBezTo>
                  <a:cubicBezTo>
                    <a:pt x="916924" y="28491"/>
                    <a:pt x="923172" y="43575"/>
                    <a:pt x="923172" y="59303"/>
                  </a:cubicBezTo>
                  <a:lnTo>
                    <a:pt x="923172" y="1695903"/>
                  </a:lnTo>
                  <a:cubicBezTo>
                    <a:pt x="923172" y="1728655"/>
                    <a:pt x="896621" y="1755205"/>
                    <a:pt x="863869" y="1755205"/>
                  </a:cubicBezTo>
                  <a:lnTo>
                    <a:pt x="59303" y="1755205"/>
                  </a:lnTo>
                  <a:cubicBezTo>
                    <a:pt x="26551" y="1755205"/>
                    <a:pt x="0" y="1728655"/>
                    <a:pt x="0" y="1695903"/>
                  </a:cubicBezTo>
                  <a:lnTo>
                    <a:pt x="0" y="59303"/>
                  </a:lnTo>
                  <a:cubicBezTo>
                    <a:pt x="0" y="26551"/>
                    <a:pt x="26551" y="0"/>
                    <a:pt x="59303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14"/>
            <p:cNvSpPr txBox="1"/>
            <p:nvPr/>
          </p:nvSpPr>
          <p:spPr>
            <a:xfrm>
              <a:off x="0" y="-28575"/>
              <a:ext cx="923100" cy="178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4" name="Google Shape;144;p14"/>
          <p:cNvGrpSpPr/>
          <p:nvPr/>
        </p:nvGrpSpPr>
        <p:grpSpPr>
          <a:xfrm>
            <a:off x="3456634" y="1347598"/>
            <a:ext cx="2203058" cy="3192645"/>
            <a:chOff x="0" y="-28575"/>
            <a:chExt cx="923172" cy="1783800"/>
          </a:xfrm>
        </p:grpSpPr>
        <p:sp>
          <p:nvSpPr>
            <p:cNvPr id="145" name="Google Shape;145;p14"/>
            <p:cNvSpPr/>
            <p:nvPr/>
          </p:nvSpPr>
          <p:spPr>
            <a:xfrm>
              <a:off x="0" y="0"/>
              <a:ext cx="923172" cy="1755205"/>
            </a:xfrm>
            <a:custGeom>
              <a:rect b="b" l="l" r="r" t="t"/>
              <a:pathLst>
                <a:path extrusionOk="0" h="1755205" w="923172">
                  <a:moveTo>
                    <a:pt x="59303" y="0"/>
                  </a:moveTo>
                  <a:lnTo>
                    <a:pt x="863869" y="0"/>
                  </a:lnTo>
                  <a:cubicBezTo>
                    <a:pt x="879597" y="0"/>
                    <a:pt x="894681" y="6248"/>
                    <a:pt x="905802" y="17369"/>
                  </a:cubicBezTo>
                  <a:cubicBezTo>
                    <a:pt x="916924" y="28491"/>
                    <a:pt x="923172" y="43575"/>
                    <a:pt x="923172" y="59303"/>
                  </a:cubicBezTo>
                  <a:lnTo>
                    <a:pt x="923172" y="1695903"/>
                  </a:lnTo>
                  <a:cubicBezTo>
                    <a:pt x="923172" y="1728655"/>
                    <a:pt x="896621" y="1755205"/>
                    <a:pt x="863869" y="1755205"/>
                  </a:cubicBezTo>
                  <a:lnTo>
                    <a:pt x="59303" y="1755205"/>
                  </a:lnTo>
                  <a:cubicBezTo>
                    <a:pt x="26551" y="1755205"/>
                    <a:pt x="0" y="1728655"/>
                    <a:pt x="0" y="1695903"/>
                  </a:cubicBezTo>
                  <a:lnTo>
                    <a:pt x="0" y="59303"/>
                  </a:lnTo>
                  <a:cubicBezTo>
                    <a:pt x="0" y="26551"/>
                    <a:pt x="26551" y="0"/>
                    <a:pt x="59303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14"/>
            <p:cNvSpPr txBox="1"/>
            <p:nvPr/>
          </p:nvSpPr>
          <p:spPr>
            <a:xfrm>
              <a:off x="0" y="-28575"/>
              <a:ext cx="923100" cy="178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7" name="Google Shape;147;p14"/>
          <p:cNvGrpSpPr/>
          <p:nvPr/>
        </p:nvGrpSpPr>
        <p:grpSpPr>
          <a:xfrm>
            <a:off x="5668894" y="1347598"/>
            <a:ext cx="2203058" cy="3192645"/>
            <a:chOff x="0" y="-28575"/>
            <a:chExt cx="923172" cy="1783800"/>
          </a:xfrm>
        </p:grpSpPr>
        <p:sp>
          <p:nvSpPr>
            <p:cNvPr id="148" name="Google Shape;148;p14"/>
            <p:cNvSpPr/>
            <p:nvPr/>
          </p:nvSpPr>
          <p:spPr>
            <a:xfrm>
              <a:off x="0" y="0"/>
              <a:ext cx="923172" cy="1755205"/>
            </a:xfrm>
            <a:custGeom>
              <a:rect b="b" l="l" r="r" t="t"/>
              <a:pathLst>
                <a:path extrusionOk="0" h="1755205" w="923172">
                  <a:moveTo>
                    <a:pt x="59303" y="0"/>
                  </a:moveTo>
                  <a:lnTo>
                    <a:pt x="863869" y="0"/>
                  </a:lnTo>
                  <a:cubicBezTo>
                    <a:pt x="879597" y="0"/>
                    <a:pt x="894681" y="6248"/>
                    <a:pt x="905802" y="17369"/>
                  </a:cubicBezTo>
                  <a:cubicBezTo>
                    <a:pt x="916924" y="28491"/>
                    <a:pt x="923172" y="43575"/>
                    <a:pt x="923172" y="59303"/>
                  </a:cubicBezTo>
                  <a:lnTo>
                    <a:pt x="923172" y="1695903"/>
                  </a:lnTo>
                  <a:cubicBezTo>
                    <a:pt x="923172" y="1728655"/>
                    <a:pt x="896621" y="1755205"/>
                    <a:pt x="863869" y="1755205"/>
                  </a:cubicBezTo>
                  <a:lnTo>
                    <a:pt x="59303" y="1755205"/>
                  </a:lnTo>
                  <a:cubicBezTo>
                    <a:pt x="26551" y="1755205"/>
                    <a:pt x="0" y="1728655"/>
                    <a:pt x="0" y="1695903"/>
                  </a:cubicBezTo>
                  <a:lnTo>
                    <a:pt x="0" y="59303"/>
                  </a:lnTo>
                  <a:cubicBezTo>
                    <a:pt x="0" y="26551"/>
                    <a:pt x="26551" y="0"/>
                    <a:pt x="59303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14"/>
            <p:cNvSpPr txBox="1"/>
            <p:nvPr/>
          </p:nvSpPr>
          <p:spPr>
            <a:xfrm>
              <a:off x="0" y="-28575"/>
              <a:ext cx="923100" cy="178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0" name="Google Shape;150;p14"/>
          <p:cNvGrpSpPr/>
          <p:nvPr/>
        </p:nvGrpSpPr>
        <p:grpSpPr>
          <a:xfrm>
            <a:off x="1272082" y="1222182"/>
            <a:ext cx="2203058" cy="400557"/>
            <a:chOff x="0" y="-28575"/>
            <a:chExt cx="923172" cy="223800"/>
          </a:xfrm>
        </p:grpSpPr>
        <p:sp>
          <p:nvSpPr>
            <p:cNvPr id="151" name="Google Shape;151;p14"/>
            <p:cNvSpPr/>
            <p:nvPr/>
          </p:nvSpPr>
          <p:spPr>
            <a:xfrm>
              <a:off x="0" y="0"/>
              <a:ext cx="923172" cy="195178"/>
            </a:xfrm>
            <a:custGeom>
              <a:rect b="b" l="l" r="r" t="t"/>
              <a:pathLst>
                <a:path extrusionOk="0" h="195178" w="923172">
                  <a:moveTo>
                    <a:pt x="59303" y="0"/>
                  </a:moveTo>
                  <a:lnTo>
                    <a:pt x="863869" y="0"/>
                  </a:lnTo>
                  <a:cubicBezTo>
                    <a:pt x="879597" y="0"/>
                    <a:pt x="894681" y="6248"/>
                    <a:pt x="905802" y="17369"/>
                  </a:cubicBezTo>
                  <a:cubicBezTo>
                    <a:pt x="916924" y="28491"/>
                    <a:pt x="923172" y="43575"/>
                    <a:pt x="923172" y="59303"/>
                  </a:cubicBezTo>
                  <a:lnTo>
                    <a:pt x="923172" y="135876"/>
                  </a:lnTo>
                  <a:cubicBezTo>
                    <a:pt x="923172" y="168627"/>
                    <a:pt x="896621" y="195178"/>
                    <a:pt x="863869" y="195178"/>
                  </a:cubicBezTo>
                  <a:lnTo>
                    <a:pt x="59303" y="195178"/>
                  </a:lnTo>
                  <a:cubicBezTo>
                    <a:pt x="26551" y="195178"/>
                    <a:pt x="0" y="168627"/>
                    <a:pt x="0" y="135876"/>
                  </a:cubicBezTo>
                  <a:lnTo>
                    <a:pt x="0" y="59303"/>
                  </a:lnTo>
                  <a:cubicBezTo>
                    <a:pt x="0" y="26551"/>
                    <a:pt x="26551" y="0"/>
                    <a:pt x="59303" y="0"/>
                  </a:cubicBezTo>
                  <a:close/>
                </a:path>
              </a:pathLst>
            </a:custGeom>
            <a:solidFill>
              <a:srgbClr val="053264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14"/>
            <p:cNvSpPr txBox="1"/>
            <p:nvPr/>
          </p:nvSpPr>
          <p:spPr>
            <a:xfrm>
              <a:off x="0" y="-28575"/>
              <a:ext cx="923100" cy="22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3" name="Google Shape;153;p14"/>
          <p:cNvGrpSpPr/>
          <p:nvPr/>
        </p:nvGrpSpPr>
        <p:grpSpPr>
          <a:xfrm>
            <a:off x="1272082" y="1098720"/>
            <a:ext cx="2203058" cy="502696"/>
            <a:chOff x="0" y="-28575"/>
            <a:chExt cx="923172" cy="280867"/>
          </a:xfrm>
        </p:grpSpPr>
        <p:sp>
          <p:nvSpPr>
            <p:cNvPr id="154" name="Google Shape;154;p14"/>
            <p:cNvSpPr/>
            <p:nvPr/>
          </p:nvSpPr>
          <p:spPr>
            <a:xfrm>
              <a:off x="0" y="0"/>
              <a:ext cx="923172" cy="252292"/>
            </a:xfrm>
            <a:custGeom>
              <a:rect b="b" l="l" r="r" t="t"/>
              <a:pathLst>
                <a:path extrusionOk="0" h="252292" w="923172">
                  <a:moveTo>
                    <a:pt x="59303" y="0"/>
                  </a:moveTo>
                  <a:lnTo>
                    <a:pt x="863869" y="0"/>
                  </a:lnTo>
                  <a:cubicBezTo>
                    <a:pt x="879597" y="0"/>
                    <a:pt x="894681" y="6248"/>
                    <a:pt x="905802" y="17369"/>
                  </a:cubicBezTo>
                  <a:cubicBezTo>
                    <a:pt x="916924" y="28491"/>
                    <a:pt x="923172" y="43575"/>
                    <a:pt x="923172" y="59303"/>
                  </a:cubicBezTo>
                  <a:lnTo>
                    <a:pt x="923172" y="192990"/>
                  </a:lnTo>
                  <a:cubicBezTo>
                    <a:pt x="923172" y="225742"/>
                    <a:pt x="896621" y="252292"/>
                    <a:pt x="863869" y="252292"/>
                  </a:cubicBezTo>
                  <a:lnTo>
                    <a:pt x="59303" y="252292"/>
                  </a:lnTo>
                  <a:cubicBezTo>
                    <a:pt x="26551" y="252292"/>
                    <a:pt x="0" y="225742"/>
                    <a:pt x="0" y="192990"/>
                  </a:cubicBezTo>
                  <a:lnTo>
                    <a:pt x="0" y="59303"/>
                  </a:lnTo>
                  <a:cubicBezTo>
                    <a:pt x="0" y="26551"/>
                    <a:pt x="26551" y="0"/>
                    <a:pt x="59303" y="0"/>
                  </a:cubicBezTo>
                  <a:close/>
                </a:path>
              </a:pathLst>
            </a:custGeom>
            <a:solidFill>
              <a:srgbClr val="82B4BE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14"/>
            <p:cNvSpPr txBox="1"/>
            <p:nvPr/>
          </p:nvSpPr>
          <p:spPr>
            <a:xfrm>
              <a:off x="0" y="-28575"/>
              <a:ext cx="923100" cy="28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6" name="Google Shape;156;p14"/>
          <p:cNvGrpSpPr/>
          <p:nvPr/>
        </p:nvGrpSpPr>
        <p:grpSpPr>
          <a:xfrm>
            <a:off x="3447398" y="1222182"/>
            <a:ext cx="2203058" cy="400557"/>
            <a:chOff x="0" y="-28575"/>
            <a:chExt cx="923172" cy="223800"/>
          </a:xfrm>
        </p:grpSpPr>
        <p:sp>
          <p:nvSpPr>
            <p:cNvPr id="157" name="Google Shape;157;p14"/>
            <p:cNvSpPr/>
            <p:nvPr/>
          </p:nvSpPr>
          <p:spPr>
            <a:xfrm>
              <a:off x="0" y="0"/>
              <a:ext cx="923172" cy="195178"/>
            </a:xfrm>
            <a:custGeom>
              <a:rect b="b" l="l" r="r" t="t"/>
              <a:pathLst>
                <a:path extrusionOk="0" h="195178" w="923172">
                  <a:moveTo>
                    <a:pt x="59303" y="0"/>
                  </a:moveTo>
                  <a:lnTo>
                    <a:pt x="863869" y="0"/>
                  </a:lnTo>
                  <a:cubicBezTo>
                    <a:pt x="879597" y="0"/>
                    <a:pt x="894681" y="6248"/>
                    <a:pt x="905802" y="17369"/>
                  </a:cubicBezTo>
                  <a:cubicBezTo>
                    <a:pt x="916924" y="28491"/>
                    <a:pt x="923172" y="43575"/>
                    <a:pt x="923172" y="59303"/>
                  </a:cubicBezTo>
                  <a:lnTo>
                    <a:pt x="923172" y="135876"/>
                  </a:lnTo>
                  <a:cubicBezTo>
                    <a:pt x="923172" y="168627"/>
                    <a:pt x="896621" y="195178"/>
                    <a:pt x="863869" y="195178"/>
                  </a:cubicBezTo>
                  <a:lnTo>
                    <a:pt x="59303" y="195178"/>
                  </a:lnTo>
                  <a:cubicBezTo>
                    <a:pt x="26551" y="195178"/>
                    <a:pt x="0" y="168627"/>
                    <a:pt x="0" y="135876"/>
                  </a:cubicBezTo>
                  <a:lnTo>
                    <a:pt x="0" y="59303"/>
                  </a:lnTo>
                  <a:cubicBezTo>
                    <a:pt x="0" y="26551"/>
                    <a:pt x="26551" y="0"/>
                    <a:pt x="59303" y="0"/>
                  </a:cubicBezTo>
                  <a:close/>
                </a:path>
              </a:pathLst>
            </a:custGeom>
            <a:solidFill>
              <a:srgbClr val="053264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" name="Google Shape;158;p14"/>
            <p:cNvSpPr txBox="1"/>
            <p:nvPr/>
          </p:nvSpPr>
          <p:spPr>
            <a:xfrm>
              <a:off x="0" y="-28575"/>
              <a:ext cx="923100" cy="22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9" name="Google Shape;159;p14"/>
          <p:cNvGrpSpPr/>
          <p:nvPr/>
        </p:nvGrpSpPr>
        <p:grpSpPr>
          <a:xfrm>
            <a:off x="3450476" y="1098720"/>
            <a:ext cx="2203058" cy="502696"/>
            <a:chOff x="0" y="-28575"/>
            <a:chExt cx="923172" cy="280867"/>
          </a:xfrm>
        </p:grpSpPr>
        <p:sp>
          <p:nvSpPr>
            <p:cNvPr id="160" name="Google Shape;160;p14"/>
            <p:cNvSpPr/>
            <p:nvPr/>
          </p:nvSpPr>
          <p:spPr>
            <a:xfrm>
              <a:off x="0" y="0"/>
              <a:ext cx="923172" cy="252292"/>
            </a:xfrm>
            <a:custGeom>
              <a:rect b="b" l="l" r="r" t="t"/>
              <a:pathLst>
                <a:path extrusionOk="0" h="252292" w="923172">
                  <a:moveTo>
                    <a:pt x="59303" y="0"/>
                  </a:moveTo>
                  <a:lnTo>
                    <a:pt x="863869" y="0"/>
                  </a:lnTo>
                  <a:cubicBezTo>
                    <a:pt x="879597" y="0"/>
                    <a:pt x="894681" y="6248"/>
                    <a:pt x="905802" y="17369"/>
                  </a:cubicBezTo>
                  <a:cubicBezTo>
                    <a:pt x="916924" y="28491"/>
                    <a:pt x="923172" y="43575"/>
                    <a:pt x="923172" y="59303"/>
                  </a:cubicBezTo>
                  <a:lnTo>
                    <a:pt x="923172" y="192990"/>
                  </a:lnTo>
                  <a:cubicBezTo>
                    <a:pt x="923172" y="225742"/>
                    <a:pt x="896621" y="252292"/>
                    <a:pt x="863869" y="252292"/>
                  </a:cubicBezTo>
                  <a:lnTo>
                    <a:pt x="59303" y="252292"/>
                  </a:lnTo>
                  <a:cubicBezTo>
                    <a:pt x="26551" y="252292"/>
                    <a:pt x="0" y="225742"/>
                    <a:pt x="0" y="192990"/>
                  </a:cubicBezTo>
                  <a:lnTo>
                    <a:pt x="0" y="59303"/>
                  </a:lnTo>
                  <a:cubicBezTo>
                    <a:pt x="0" y="26551"/>
                    <a:pt x="26551" y="0"/>
                    <a:pt x="59303" y="0"/>
                  </a:cubicBezTo>
                  <a:close/>
                </a:path>
              </a:pathLst>
            </a:custGeom>
            <a:solidFill>
              <a:srgbClr val="BEBEBE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" name="Google Shape;161;p14"/>
            <p:cNvSpPr txBox="1"/>
            <p:nvPr/>
          </p:nvSpPr>
          <p:spPr>
            <a:xfrm>
              <a:off x="0" y="-28575"/>
              <a:ext cx="923100" cy="28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2" name="Google Shape;162;p14"/>
          <p:cNvGrpSpPr/>
          <p:nvPr/>
        </p:nvGrpSpPr>
        <p:grpSpPr>
          <a:xfrm>
            <a:off x="5659658" y="1222182"/>
            <a:ext cx="2203058" cy="400557"/>
            <a:chOff x="0" y="-28575"/>
            <a:chExt cx="923172" cy="223800"/>
          </a:xfrm>
        </p:grpSpPr>
        <p:sp>
          <p:nvSpPr>
            <p:cNvPr id="163" name="Google Shape;163;p14"/>
            <p:cNvSpPr/>
            <p:nvPr/>
          </p:nvSpPr>
          <p:spPr>
            <a:xfrm>
              <a:off x="0" y="0"/>
              <a:ext cx="923172" cy="195178"/>
            </a:xfrm>
            <a:custGeom>
              <a:rect b="b" l="l" r="r" t="t"/>
              <a:pathLst>
                <a:path extrusionOk="0" h="195178" w="923172">
                  <a:moveTo>
                    <a:pt x="59303" y="0"/>
                  </a:moveTo>
                  <a:lnTo>
                    <a:pt x="863869" y="0"/>
                  </a:lnTo>
                  <a:cubicBezTo>
                    <a:pt x="879597" y="0"/>
                    <a:pt x="894681" y="6248"/>
                    <a:pt x="905802" y="17369"/>
                  </a:cubicBezTo>
                  <a:cubicBezTo>
                    <a:pt x="916924" y="28491"/>
                    <a:pt x="923172" y="43575"/>
                    <a:pt x="923172" y="59303"/>
                  </a:cubicBezTo>
                  <a:lnTo>
                    <a:pt x="923172" y="135876"/>
                  </a:lnTo>
                  <a:cubicBezTo>
                    <a:pt x="923172" y="168627"/>
                    <a:pt x="896621" y="195178"/>
                    <a:pt x="863869" y="195178"/>
                  </a:cubicBezTo>
                  <a:lnTo>
                    <a:pt x="59303" y="195178"/>
                  </a:lnTo>
                  <a:cubicBezTo>
                    <a:pt x="26551" y="195178"/>
                    <a:pt x="0" y="168627"/>
                    <a:pt x="0" y="135876"/>
                  </a:cubicBezTo>
                  <a:lnTo>
                    <a:pt x="0" y="59303"/>
                  </a:lnTo>
                  <a:cubicBezTo>
                    <a:pt x="0" y="26551"/>
                    <a:pt x="26551" y="0"/>
                    <a:pt x="59303" y="0"/>
                  </a:cubicBezTo>
                  <a:close/>
                </a:path>
              </a:pathLst>
            </a:custGeom>
            <a:solidFill>
              <a:srgbClr val="053264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" name="Google Shape;164;p14"/>
            <p:cNvSpPr txBox="1"/>
            <p:nvPr/>
          </p:nvSpPr>
          <p:spPr>
            <a:xfrm>
              <a:off x="0" y="-28575"/>
              <a:ext cx="923100" cy="22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5" name="Google Shape;165;p14"/>
          <p:cNvGrpSpPr/>
          <p:nvPr/>
        </p:nvGrpSpPr>
        <p:grpSpPr>
          <a:xfrm>
            <a:off x="5662736" y="1098720"/>
            <a:ext cx="2203058" cy="502696"/>
            <a:chOff x="0" y="-28575"/>
            <a:chExt cx="923172" cy="280867"/>
          </a:xfrm>
        </p:grpSpPr>
        <p:sp>
          <p:nvSpPr>
            <p:cNvPr id="166" name="Google Shape;166;p14"/>
            <p:cNvSpPr/>
            <p:nvPr/>
          </p:nvSpPr>
          <p:spPr>
            <a:xfrm>
              <a:off x="0" y="0"/>
              <a:ext cx="923172" cy="252292"/>
            </a:xfrm>
            <a:custGeom>
              <a:rect b="b" l="l" r="r" t="t"/>
              <a:pathLst>
                <a:path extrusionOk="0" h="252292" w="923172">
                  <a:moveTo>
                    <a:pt x="59303" y="0"/>
                  </a:moveTo>
                  <a:lnTo>
                    <a:pt x="863869" y="0"/>
                  </a:lnTo>
                  <a:cubicBezTo>
                    <a:pt x="879597" y="0"/>
                    <a:pt x="894681" y="6248"/>
                    <a:pt x="905802" y="17369"/>
                  </a:cubicBezTo>
                  <a:cubicBezTo>
                    <a:pt x="916924" y="28491"/>
                    <a:pt x="923172" y="43575"/>
                    <a:pt x="923172" y="59303"/>
                  </a:cubicBezTo>
                  <a:lnTo>
                    <a:pt x="923172" y="192990"/>
                  </a:lnTo>
                  <a:cubicBezTo>
                    <a:pt x="923172" y="225742"/>
                    <a:pt x="896621" y="252292"/>
                    <a:pt x="863869" y="252292"/>
                  </a:cubicBezTo>
                  <a:lnTo>
                    <a:pt x="59303" y="252292"/>
                  </a:lnTo>
                  <a:cubicBezTo>
                    <a:pt x="26551" y="252292"/>
                    <a:pt x="0" y="225742"/>
                    <a:pt x="0" y="192990"/>
                  </a:cubicBezTo>
                  <a:lnTo>
                    <a:pt x="0" y="59303"/>
                  </a:lnTo>
                  <a:cubicBezTo>
                    <a:pt x="0" y="26551"/>
                    <a:pt x="26551" y="0"/>
                    <a:pt x="59303" y="0"/>
                  </a:cubicBezTo>
                  <a:close/>
                </a:path>
              </a:pathLst>
            </a:custGeom>
            <a:solidFill>
              <a:srgbClr val="82B4BE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14"/>
            <p:cNvSpPr txBox="1"/>
            <p:nvPr/>
          </p:nvSpPr>
          <p:spPr>
            <a:xfrm>
              <a:off x="0" y="-28575"/>
              <a:ext cx="923100" cy="28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8" name="Google Shape;168;p14"/>
          <p:cNvSpPr/>
          <p:nvPr/>
        </p:nvSpPr>
        <p:spPr>
          <a:xfrm>
            <a:off x="7603012" y="4655533"/>
            <a:ext cx="1173244" cy="136728"/>
          </a:xfrm>
          <a:custGeom>
            <a:rect b="b" l="l" r="r" t="t"/>
            <a:pathLst>
              <a:path extrusionOk="0" h="194631" w="1251460">
                <a:moveTo>
                  <a:pt x="0" y="0"/>
                </a:moveTo>
                <a:lnTo>
                  <a:pt x="1251460" y="0"/>
                </a:lnTo>
                <a:lnTo>
                  <a:pt x="1251460" y="194631"/>
                </a:lnTo>
                <a:lnTo>
                  <a:pt x="0" y="19463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75797" l="-9509" r="-8389" t="-76886"/>
            </a:stretch>
          </a:blipFill>
          <a:ln>
            <a:noFill/>
          </a:ln>
        </p:spPr>
      </p:sp>
      <p:sp>
        <p:nvSpPr>
          <p:cNvPr id="169" name="Google Shape;169;p14"/>
          <p:cNvSpPr txBox="1"/>
          <p:nvPr/>
        </p:nvSpPr>
        <p:spPr>
          <a:xfrm>
            <a:off x="2683868" y="374479"/>
            <a:ext cx="37764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33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З- И- Н  ТАБЛИЦА</a:t>
            </a:r>
            <a:endParaRPr sz="1200"/>
          </a:p>
        </p:txBody>
      </p:sp>
      <p:sp>
        <p:nvSpPr>
          <p:cNvPr id="170" name="Google Shape;170;p14"/>
          <p:cNvSpPr txBox="1"/>
          <p:nvPr/>
        </p:nvSpPr>
        <p:spPr>
          <a:xfrm>
            <a:off x="1597247" y="1202599"/>
            <a:ext cx="15528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1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Какво (вече)  </a:t>
            </a:r>
            <a:r>
              <a:rPr b="0" i="0" lang="en" sz="1100" u="sng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знаете</a:t>
            </a:r>
            <a:r>
              <a:rPr b="0" i="0" lang="en" sz="11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 sz="1200"/>
          </a:p>
        </p:txBody>
      </p:sp>
      <p:sp>
        <p:nvSpPr>
          <p:cNvPr id="171" name="Google Shape;171;p14"/>
          <p:cNvSpPr txBox="1"/>
          <p:nvPr/>
        </p:nvSpPr>
        <p:spPr>
          <a:xfrm>
            <a:off x="3539857" y="1191194"/>
            <a:ext cx="20181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1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Какво искате да </a:t>
            </a:r>
            <a:r>
              <a:rPr b="0" i="0" lang="en" sz="1100" u="sng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научите?</a:t>
            </a:r>
            <a:endParaRPr sz="1200"/>
          </a:p>
        </p:txBody>
      </p:sp>
      <p:sp>
        <p:nvSpPr>
          <p:cNvPr id="172" name="Google Shape;172;p14"/>
          <p:cNvSpPr txBox="1"/>
          <p:nvPr/>
        </p:nvSpPr>
        <p:spPr>
          <a:xfrm>
            <a:off x="6186258" y="1185215"/>
            <a:ext cx="12429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1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Какво научихте?</a:t>
            </a:r>
            <a:endParaRPr sz="1200"/>
          </a:p>
        </p:txBody>
      </p:sp>
      <p:sp>
        <p:nvSpPr>
          <p:cNvPr id="173" name="Google Shape;173;p14"/>
          <p:cNvSpPr txBox="1"/>
          <p:nvPr/>
        </p:nvSpPr>
        <p:spPr>
          <a:xfrm>
            <a:off x="2213411" y="1239839"/>
            <a:ext cx="1668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7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2500" u="none" cap="none" strike="noStrike">
                <a:solidFill>
                  <a:srgbClr val="FA4155"/>
                </a:solidFill>
                <a:latin typeface="Arial"/>
                <a:ea typeface="Arial"/>
                <a:cs typeface="Arial"/>
                <a:sym typeface="Arial"/>
              </a:rPr>
              <a:t>з</a:t>
            </a:r>
            <a:endParaRPr sz="1200"/>
          </a:p>
        </p:txBody>
      </p:sp>
      <p:sp>
        <p:nvSpPr>
          <p:cNvPr id="174" name="Google Shape;174;p14"/>
          <p:cNvSpPr txBox="1"/>
          <p:nvPr/>
        </p:nvSpPr>
        <p:spPr>
          <a:xfrm>
            <a:off x="4424480" y="1280839"/>
            <a:ext cx="2490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7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2500" u="none" cap="none" strike="noStrike">
                <a:solidFill>
                  <a:srgbClr val="FA4155"/>
                </a:solidFill>
                <a:latin typeface="Arial"/>
                <a:ea typeface="Arial"/>
                <a:cs typeface="Arial"/>
                <a:sym typeface="Arial"/>
              </a:rPr>
              <a:t>И</a:t>
            </a:r>
            <a:endParaRPr sz="1200"/>
          </a:p>
        </p:txBody>
      </p:sp>
      <p:sp>
        <p:nvSpPr>
          <p:cNvPr id="175" name="Google Shape;175;p14"/>
          <p:cNvSpPr txBox="1"/>
          <p:nvPr/>
        </p:nvSpPr>
        <p:spPr>
          <a:xfrm>
            <a:off x="6656736" y="1280839"/>
            <a:ext cx="2409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7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2500" u="none" cap="none" strike="noStrike">
                <a:solidFill>
                  <a:srgbClr val="FA4155"/>
                </a:solidFill>
                <a:latin typeface="Arial"/>
                <a:ea typeface="Arial"/>
                <a:cs typeface="Arial"/>
                <a:sym typeface="Arial"/>
              </a:rPr>
              <a:t>Н</a:t>
            </a:r>
            <a:endParaRPr sz="12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