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64a703a3_0_1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9564a703a3_0_11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157610" y="193962"/>
            <a:ext cx="8850203" cy="4704668"/>
            <a:chOff x="0" y="-28575"/>
            <a:chExt cx="3708600" cy="2628600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399611" y="1502735"/>
            <a:ext cx="2658211" cy="3077386"/>
            <a:chOff x="0" y="-28575"/>
            <a:chExt cx="1113900" cy="1719402"/>
          </a:xfrm>
        </p:grpSpPr>
        <p:sp>
          <p:nvSpPr>
            <p:cNvPr id="88" name="Google Shape;88;p13"/>
            <p:cNvSpPr/>
            <p:nvPr/>
          </p:nvSpPr>
          <p:spPr>
            <a:xfrm>
              <a:off x="0" y="0"/>
              <a:ext cx="1113841" cy="1690827"/>
            </a:xfrm>
            <a:custGeom>
              <a:rect b="b" l="l" r="r" t="t"/>
              <a:pathLst>
                <a:path extrusionOk="0" h="1690827" w="1113841">
                  <a:moveTo>
                    <a:pt x="49151" y="0"/>
                  </a:moveTo>
                  <a:lnTo>
                    <a:pt x="1064690" y="0"/>
                  </a:lnTo>
                  <a:cubicBezTo>
                    <a:pt x="1091835" y="0"/>
                    <a:pt x="1113841" y="22006"/>
                    <a:pt x="1113841" y="49151"/>
                  </a:cubicBezTo>
                  <a:lnTo>
                    <a:pt x="1113841" y="1641676"/>
                  </a:lnTo>
                  <a:cubicBezTo>
                    <a:pt x="1113841" y="1668822"/>
                    <a:pt x="1091835" y="1690827"/>
                    <a:pt x="1064690" y="1690827"/>
                  </a:cubicBezTo>
                  <a:lnTo>
                    <a:pt x="49151" y="1690827"/>
                  </a:lnTo>
                  <a:cubicBezTo>
                    <a:pt x="22006" y="1690827"/>
                    <a:pt x="0" y="1668822"/>
                    <a:pt x="0" y="1641676"/>
                  </a:cubicBezTo>
                  <a:lnTo>
                    <a:pt x="0" y="49151"/>
                  </a:lnTo>
                  <a:cubicBezTo>
                    <a:pt x="0" y="22006"/>
                    <a:pt x="22006" y="0"/>
                    <a:pt x="4915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0" y="-28575"/>
              <a:ext cx="1113900" cy="171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" name="Google Shape;90;p13"/>
          <p:cNvSpPr/>
          <p:nvPr/>
        </p:nvSpPr>
        <p:spPr>
          <a:xfrm>
            <a:off x="7570215" y="4656378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grpSp>
        <p:nvGrpSpPr>
          <p:cNvPr id="91" name="Google Shape;91;p13"/>
          <p:cNvGrpSpPr/>
          <p:nvPr/>
        </p:nvGrpSpPr>
        <p:grpSpPr>
          <a:xfrm>
            <a:off x="6086620" y="1502735"/>
            <a:ext cx="2658211" cy="3077386"/>
            <a:chOff x="0" y="-28575"/>
            <a:chExt cx="1113900" cy="1719402"/>
          </a:xfrm>
        </p:grpSpPr>
        <p:sp>
          <p:nvSpPr>
            <p:cNvPr id="92" name="Google Shape;92;p13"/>
            <p:cNvSpPr/>
            <p:nvPr/>
          </p:nvSpPr>
          <p:spPr>
            <a:xfrm>
              <a:off x="0" y="0"/>
              <a:ext cx="1113841" cy="1690827"/>
            </a:xfrm>
            <a:custGeom>
              <a:rect b="b" l="l" r="r" t="t"/>
              <a:pathLst>
                <a:path extrusionOk="0" h="1690827" w="1113841">
                  <a:moveTo>
                    <a:pt x="49151" y="0"/>
                  </a:moveTo>
                  <a:lnTo>
                    <a:pt x="1064690" y="0"/>
                  </a:lnTo>
                  <a:cubicBezTo>
                    <a:pt x="1091835" y="0"/>
                    <a:pt x="1113841" y="22006"/>
                    <a:pt x="1113841" y="49151"/>
                  </a:cubicBezTo>
                  <a:lnTo>
                    <a:pt x="1113841" y="1641676"/>
                  </a:lnTo>
                  <a:cubicBezTo>
                    <a:pt x="1113841" y="1668822"/>
                    <a:pt x="1091835" y="1690827"/>
                    <a:pt x="1064690" y="1690827"/>
                  </a:cubicBezTo>
                  <a:lnTo>
                    <a:pt x="49151" y="1690827"/>
                  </a:lnTo>
                  <a:cubicBezTo>
                    <a:pt x="22006" y="1690827"/>
                    <a:pt x="0" y="1668822"/>
                    <a:pt x="0" y="1641676"/>
                  </a:cubicBezTo>
                  <a:lnTo>
                    <a:pt x="0" y="49151"/>
                  </a:lnTo>
                  <a:cubicBezTo>
                    <a:pt x="0" y="22006"/>
                    <a:pt x="22006" y="0"/>
                    <a:pt x="4915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0" y="-28575"/>
              <a:ext cx="1113900" cy="171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3243316" y="1502735"/>
            <a:ext cx="2658211" cy="3077386"/>
            <a:chOff x="0" y="-28575"/>
            <a:chExt cx="1113900" cy="1719402"/>
          </a:xfrm>
        </p:grpSpPr>
        <p:sp>
          <p:nvSpPr>
            <p:cNvPr id="95" name="Google Shape;95;p13"/>
            <p:cNvSpPr/>
            <p:nvPr/>
          </p:nvSpPr>
          <p:spPr>
            <a:xfrm>
              <a:off x="0" y="0"/>
              <a:ext cx="1113841" cy="1690827"/>
            </a:xfrm>
            <a:custGeom>
              <a:rect b="b" l="l" r="r" t="t"/>
              <a:pathLst>
                <a:path extrusionOk="0" h="1690827" w="1113841">
                  <a:moveTo>
                    <a:pt x="49151" y="0"/>
                  </a:moveTo>
                  <a:lnTo>
                    <a:pt x="1064690" y="0"/>
                  </a:lnTo>
                  <a:cubicBezTo>
                    <a:pt x="1091835" y="0"/>
                    <a:pt x="1113841" y="22006"/>
                    <a:pt x="1113841" y="49151"/>
                  </a:cubicBezTo>
                  <a:lnTo>
                    <a:pt x="1113841" y="1641676"/>
                  </a:lnTo>
                  <a:cubicBezTo>
                    <a:pt x="1113841" y="1668822"/>
                    <a:pt x="1091835" y="1690827"/>
                    <a:pt x="1064690" y="1690827"/>
                  </a:cubicBezTo>
                  <a:lnTo>
                    <a:pt x="49151" y="1690827"/>
                  </a:lnTo>
                  <a:cubicBezTo>
                    <a:pt x="22006" y="1690827"/>
                    <a:pt x="0" y="1668822"/>
                    <a:pt x="0" y="1641676"/>
                  </a:cubicBezTo>
                  <a:lnTo>
                    <a:pt x="0" y="49151"/>
                  </a:lnTo>
                  <a:cubicBezTo>
                    <a:pt x="0" y="22006"/>
                    <a:pt x="22006" y="0"/>
                    <a:pt x="4915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0" y="-28575"/>
              <a:ext cx="1113900" cy="171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399611" y="1176898"/>
            <a:ext cx="2658303" cy="574331"/>
            <a:chOff x="0" y="-96981"/>
            <a:chExt cx="3780832" cy="1089193"/>
          </a:xfrm>
        </p:grpSpPr>
        <p:grpSp>
          <p:nvGrpSpPr>
            <p:cNvPr id="98" name="Google Shape;98;p13"/>
            <p:cNvGrpSpPr/>
            <p:nvPr/>
          </p:nvGrpSpPr>
          <p:grpSpPr>
            <a:xfrm>
              <a:off x="0" y="-47340"/>
              <a:ext cx="3780832" cy="1039552"/>
              <a:chOff x="0" y="-28575"/>
              <a:chExt cx="1114008" cy="306300"/>
            </a:xfrm>
          </p:grpSpPr>
          <p:sp>
            <p:nvSpPr>
              <p:cNvPr id="99" name="Google Shape;99;p13"/>
              <p:cNvSpPr/>
              <p:nvPr/>
            </p:nvSpPr>
            <p:spPr>
              <a:xfrm>
                <a:off x="0" y="0"/>
                <a:ext cx="1114008" cy="277616"/>
              </a:xfrm>
              <a:custGeom>
                <a:rect b="b" l="l" r="r" t="t"/>
                <a:pathLst>
                  <a:path extrusionOk="0" h="277616" w="1114008">
                    <a:moveTo>
                      <a:pt x="49812" y="0"/>
                    </a:moveTo>
                    <a:lnTo>
                      <a:pt x="1064197" y="0"/>
                    </a:lnTo>
                    <a:cubicBezTo>
                      <a:pt x="1091707" y="0"/>
                      <a:pt x="1114008" y="22301"/>
                      <a:pt x="1114008" y="49812"/>
                    </a:cubicBezTo>
                    <a:lnTo>
                      <a:pt x="1114008" y="227804"/>
                    </a:lnTo>
                    <a:cubicBezTo>
                      <a:pt x="1114008" y="241015"/>
                      <a:pt x="1108760" y="253685"/>
                      <a:pt x="1099419" y="263026"/>
                    </a:cubicBezTo>
                    <a:cubicBezTo>
                      <a:pt x="1090077" y="272368"/>
                      <a:pt x="1077408" y="277616"/>
                      <a:pt x="1064197" y="277616"/>
                    </a:cubicBezTo>
                    <a:lnTo>
                      <a:pt x="49812" y="277616"/>
                    </a:lnTo>
                    <a:cubicBezTo>
                      <a:pt x="22301" y="277616"/>
                      <a:pt x="0" y="255314"/>
                      <a:pt x="0" y="227804"/>
                    </a:cubicBezTo>
                    <a:lnTo>
                      <a:pt x="0" y="49812"/>
                    </a:lnTo>
                    <a:cubicBezTo>
                      <a:pt x="0" y="22301"/>
                      <a:pt x="22301" y="0"/>
                      <a:pt x="49812" y="0"/>
                    </a:cubicBezTo>
                    <a:close/>
                  </a:path>
                </a:pathLst>
              </a:custGeom>
              <a:solidFill>
                <a:srgbClr val="053264"/>
              </a:solidFill>
              <a:ln cap="sq" cmpd="sng" w="9525">
                <a:solidFill>
                  <a:srgbClr val="05326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13"/>
              <p:cNvSpPr txBox="1"/>
              <p:nvPr/>
            </p:nvSpPr>
            <p:spPr>
              <a:xfrm>
                <a:off x="0" y="-28575"/>
                <a:ext cx="1113900" cy="30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1" name="Google Shape;101;p13"/>
            <p:cNvGrpSpPr/>
            <p:nvPr/>
          </p:nvGrpSpPr>
          <p:grpSpPr>
            <a:xfrm>
              <a:off x="0" y="-96981"/>
              <a:ext cx="3780465" cy="1039552"/>
              <a:chOff x="0" y="-28575"/>
              <a:chExt cx="1113900" cy="306300"/>
            </a:xfrm>
          </p:grpSpPr>
          <p:sp>
            <p:nvSpPr>
              <p:cNvPr id="102" name="Google Shape;102;p13"/>
              <p:cNvSpPr/>
              <p:nvPr/>
            </p:nvSpPr>
            <p:spPr>
              <a:xfrm>
                <a:off x="0" y="0"/>
                <a:ext cx="1113841" cy="277616"/>
              </a:xfrm>
              <a:custGeom>
                <a:rect b="b" l="l" r="r" t="t"/>
                <a:pathLst>
                  <a:path extrusionOk="0" h="277616" w="1113841">
                    <a:moveTo>
                      <a:pt x="49819" y="0"/>
                    </a:moveTo>
                    <a:lnTo>
                      <a:pt x="1064022" y="0"/>
                    </a:lnTo>
                    <a:cubicBezTo>
                      <a:pt x="1077235" y="0"/>
                      <a:pt x="1089907" y="5249"/>
                      <a:pt x="1099249" y="14592"/>
                    </a:cubicBezTo>
                    <a:cubicBezTo>
                      <a:pt x="1108592" y="23935"/>
                      <a:pt x="1113841" y="36606"/>
                      <a:pt x="1113841" y="49819"/>
                    </a:cubicBezTo>
                    <a:lnTo>
                      <a:pt x="1113841" y="227797"/>
                    </a:lnTo>
                    <a:cubicBezTo>
                      <a:pt x="1113841" y="241010"/>
                      <a:pt x="1108592" y="253681"/>
                      <a:pt x="1099249" y="263024"/>
                    </a:cubicBezTo>
                    <a:cubicBezTo>
                      <a:pt x="1089907" y="272367"/>
                      <a:pt x="1077235" y="277616"/>
                      <a:pt x="1064022" y="277616"/>
                    </a:cubicBezTo>
                    <a:lnTo>
                      <a:pt x="49819" y="277616"/>
                    </a:lnTo>
                    <a:cubicBezTo>
                      <a:pt x="36606" y="277616"/>
                      <a:pt x="23935" y="272367"/>
                      <a:pt x="14592" y="263024"/>
                    </a:cubicBezTo>
                    <a:cubicBezTo>
                      <a:pt x="5249" y="253681"/>
                      <a:pt x="0" y="241010"/>
                      <a:pt x="0" y="227797"/>
                    </a:cubicBezTo>
                    <a:lnTo>
                      <a:pt x="0" y="49819"/>
                    </a:lnTo>
                    <a:cubicBezTo>
                      <a:pt x="0" y="36606"/>
                      <a:pt x="5249" y="23935"/>
                      <a:pt x="14592" y="14592"/>
                    </a:cubicBezTo>
                    <a:cubicBezTo>
                      <a:pt x="23935" y="5249"/>
                      <a:pt x="36606" y="0"/>
                      <a:pt x="49819" y="0"/>
                    </a:cubicBezTo>
                    <a:close/>
                  </a:path>
                </a:pathLst>
              </a:custGeom>
              <a:solidFill>
                <a:srgbClr val="82B4BE"/>
              </a:solidFill>
              <a:ln cap="sq" cmpd="sng" w="9525">
                <a:solidFill>
                  <a:srgbClr val="05326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13"/>
              <p:cNvSpPr txBox="1"/>
              <p:nvPr/>
            </p:nvSpPr>
            <p:spPr>
              <a:xfrm>
                <a:off x="0" y="-28575"/>
                <a:ext cx="1113900" cy="30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4" name="Google Shape;104;p13"/>
            <p:cNvSpPr/>
            <p:nvPr/>
          </p:nvSpPr>
          <p:spPr>
            <a:xfrm>
              <a:off x="284436" y="250671"/>
              <a:ext cx="747133" cy="448280"/>
            </a:xfrm>
            <a:custGeom>
              <a:rect b="b" l="l" r="r" t="t"/>
              <a:pathLst>
                <a:path extrusionOk="0" h="448280" w="747133">
                  <a:moveTo>
                    <a:pt x="0" y="0"/>
                  </a:moveTo>
                  <a:lnTo>
                    <a:pt x="747133" y="0"/>
                  </a:lnTo>
                  <a:lnTo>
                    <a:pt x="747133" y="448280"/>
                  </a:lnTo>
                  <a:lnTo>
                    <a:pt x="0" y="4482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5" name="Google Shape;105;p13"/>
            <p:cNvSpPr txBox="1"/>
            <p:nvPr/>
          </p:nvSpPr>
          <p:spPr>
            <a:xfrm>
              <a:off x="1494436" y="208866"/>
              <a:ext cx="792000" cy="58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2000" u="none" cap="none" strike="noStrike">
                  <a:solidFill>
                    <a:srgbClr val="053264"/>
                  </a:solidFill>
                  <a:latin typeface="Arial"/>
                  <a:ea typeface="Arial"/>
                  <a:cs typeface="Arial"/>
                  <a:sym typeface="Arial"/>
                </a:rPr>
                <a:t>Виж</a:t>
              </a:r>
              <a:endParaRPr sz="1200"/>
            </a:p>
          </p:txBody>
        </p:sp>
      </p:grpSp>
      <p:sp>
        <p:nvSpPr>
          <p:cNvPr id="106" name="Google Shape;106;p13"/>
          <p:cNvSpPr txBox="1"/>
          <p:nvPr/>
        </p:nvSpPr>
        <p:spPr>
          <a:xfrm>
            <a:off x="1151912" y="1815687"/>
            <a:ext cx="1153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Какво виждаш?</a:t>
            </a:r>
            <a:endParaRPr sz="1200"/>
          </a:p>
        </p:txBody>
      </p:sp>
      <p:sp>
        <p:nvSpPr>
          <p:cNvPr id="107" name="Google Shape;107;p13"/>
          <p:cNvSpPr txBox="1"/>
          <p:nvPr/>
        </p:nvSpPr>
        <p:spPr>
          <a:xfrm>
            <a:off x="3681464" y="1815687"/>
            <a:ext cx="1802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Какво мислиш, че става?</a:t>
            </a:r>
            <a:endParaRPr sz="1200"/>
          </a:p>
        </p:txBody>
      </p:sp>
      <p:sp>
        <p:nvSpPr>
          <p:cNvPr id="108" name="Google Shape;108;p13"/>
          <p:cNvSpPr txBox="1"/>
          <p:nvPr/>
        </p:nvSpPr>
        <p:spPr>
          <a:xfrm>
            <a:off x="6404665" y="1815687"/>
            <a:ext cx="2021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Какво те кара да се чудиш?</a:t>
            </a:r>
            <a:endParaRPr sz="1200"/>
          </a:p>
        </p:txBody>
      </p:sp>
      <p:sp>
        <p:nvSpPr>
          <p:cNvPr id="109" name="Google Shape;109;p13"/>
          <p:cNvSpPr txBox="1"/>
          <p:nvPr/>
        </p:nvSpPr>
        <p:spPr>
          <a:xfrm>
            <a:off x="1363896" y="475908"/>
            <a:ext cx="6416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4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ВИЖ-ПОМИСЛИ-ПОЧУДИ СЕ</a:t>
            </a:r>
            <a:endParaRPr sz="1200"/>
          </a:p>
        </p:txBody>
      </p:sp>
      <p:grpSp>
        <p:nvGrpSpPr>
          <p:cNvPr id="110" name="Google Shape;110;p13"/>
          <p:cNvGrpSpPr/>
          <p:nvPr/>
        </p:nvGrpSpPr>
        <p:grpSpPr>
          <a:xfrm>
            <a:off x="6086221" y="1176898"/>
            <a:ext cx="2658444" cy="574331"/>
            <a:chOff x="0" y="-96981"/>
            <a:chExt cx="3781033" cy="1089193"/>
          </a:xfrm>
        </p:grpSpPr>
        <p:grpSp>
          <p:nvGrpSpPr>
            <p:cNvPr id="111" name="Google Shape;111;p13"/>
            <p:cNvGrpSpPr/>
            <p:nvPr/>
          </p:nvGrpSpPr>
          <p:grpSpPr>
            <a:xfrm>
              <a:off x="0" y="-47340"/>
              <a:ext cx="3780832" cy="1039552"/>
              <a:chOff x="0" y="-28575"/>
              <a:chExt cx="1114008" cy="306300"/>
            </a:xfrm>
          </p:grpSpPr>
          <p:sp>
            <p:nvSpPr>
              <p:cNvPr id="112" name="Google Shape;112;p13"/>
              <p:cNvSpPr/>
              <p:nvPr/>
            </p:nvSpPr>
            <p:spPr>
              <a:xfrm>
                <a:off x="0" y="0"/>
                <a:ext cx="1114008" cy="277616"/>
              </a:xfrm>
              <a:custGeom>
                <a:rect b="b" l="l" r="r" t="t"/>
                <a:pathLst>
                  <a:path extrusionOk="0" h="277616" w="1114008">
                    <a:moveTo>
                      <a:pt x="49812" y="0"/>
                    </a:moveTo>
                    <a:lnTo>
                      <a:pt x="1064197" y="0"/>
                    </a:lnTo>
                    <a:cubicBezTo>
                      <a:pt x="1091707" y="0"/>
                      <a:pt x="1114008" y="22301"/>
                      <a:pt x="1114008" y="49812"/>
                    </a:cubicBezTo>
                    <a:lnTo>
                      <a:pt x="1114008" y="227804"/>
                    </a:lnTo>
                    <a:cubicBezTo>
                      <a:pt x="1114008" y="241015"/>
                      <a:pt x="1108760" y="253685"/>
                      <a:pt x="1099419" y="263026"/>
                    </a:cubicBezTo>
                    <a:cubicBezTo>
                      <a:pt x="1090077" y="272368"/>
                      <a:pt x="1077408" y="277616"/>
                      <a:pt x="1064197" y="277616"/>
                    </a:cubicBezTo>
                    <a:lnTo>
                      <a:pt x="49812" y="277616"/>
                    </a:lnTo>
                    <a:cubicBezTo>
                      <a:pt x="22301" y="277616"/>
                      <a:pt x="0" y="255314"/>
                      <a:pt x="0" y="227804"/>
                    </a:cubicBezTo>
                    <a:lnTo>
                      <a:pt x="0" y="49812"/>
                    </a:lnTo>
                    <a:cubicBezTo>
                      <a:pt x="0" y="22301"/>
                      <a:pt x="22301" y="0"/>
                      <a:pt x="49812" y="0"/>
                    </a:cubicBezTo>
                    <a:close/>
                  </a:path>
                </a:pathLst>
              </a:custGeom>
              <a:solidFill>
                <a:srgbClr val="053264"/>
              </a:solidFill>
              <a:ln cap="sq" cmpd="sng" w="9525">
                <a:solidFill>
                  <a:srgbClr val="05326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13"/>
              <p:cNvSpPr txBox="1"/>
              <p:nvPr/>
            </p:nvSpPr>
            <p:spPr>
              <a:xfrm>
                <a:off x="0" y="-28575"/>
                <a:ext cx="1113900" cy="30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4" name="Google Shape;114;p13"/>
            <p:cNvGrpSpPr/>
            <p:nvPr/>
          </p:nvGrpSpPr>
          <p:grpSpPr>
            <a:xfrm>
              <a:off x="568" y="-96981"/>
              <a:ext cx="3780465" cy="1039552"/>
              <a:chOff x="0" y="-28575"/>
              <a:chExt cx="1113900" cy="306300"/>
            </a:xfrm>
          </p:grpSpPr>
          <p:sp>
            <p:nvSpPr>
              <p:cNvPr id="115" name="Google Shape;115;p13"/>
              <p:cNvSpPr/>
              <p:nvPr/>
            </p:nvSpPr>
            <p:spPr>
              <a:xfrm>
                <a:off x="0" y="0"/>
                <a:ext cx="1113841" cy="277616"/>
              </a:xfrm>
              <a:custGeom>
                <a:rect b="b" l="l" r="r" t="t"/>
                <a:pathLst>
                  <a:path extrusionOk="0" h="277616" w="1113841">
                    <a:moveTo>
                      <a:pt x="49819" y="0"/>
                    </a:moveTo>
                    <a:lnTo>
                      <a:pt x="1064022" y="0"/>
                    </a:lnTo>
                    <a:cubicBezTo>
                      <a:pt x="1077235" y="0"/>
                      <a:pt x="1089907" y="5249"/>
                      <a:pt x="1099249" y="14592"/>
                    </a:cubicBezTo>
                    <a:cubicBezTo>
                      <a:pt x="1108592" y="23935"/>
                      <a:pt x="1113841" y="36606"/>
                      <a:pt x="1113841" y="49819"/>
                    </a:cubicBezTo>
                    <a:lnTo>
                      <a:pt x="1113841" y="227797"/>
                    </a:lnTo>
                    <a:cubicBezTo>
                      <a:pt x="1113841" y="241010"/>
                      <a:pt x="1108592" y="253681"/>
                      <a:pt x="1099249" y="263024"/>
                    </a:cubicBezTo>
                    <a:cubicBezTo>
                      <a:pt x="1089907" y="272367"/>
                      <a:pt x="1077235" y="277616"/>
                      <a:pt x="1064022" y="277616"/>
                    </a:cubicBezTo>
                    <a:lnTo>
                      <a:pt x="49819" y="277616"/>
                    </a:lnTo>
                    <a:cubicBezTo>
                      <a:pt x="36606" y="277616"/>
                      <a:pt x="23935" y="272367"/>
                      <a:pt x="14592" y="263024"/>
                    </a:cubicBezTo>
                    <a:cubicBezTo>
                      <a:pt x="5249" y="253681"/>
                      <a:pt x="0" y="241010"/>
                      <a:pt x="0" y="227797"/>
                    </a:cubicBezTo>
                    <a:lnTo>
                      <a:pt x="0" y="49819"/>
                    </a:lnTo>
                    <a:cubicBezTo>
                      <a:pt x="0" y="36606"/>
                      <a:pt x="5249" y="23935"/>
                      <a:pt x="14592" y="14592"/>
                    </a:cubicBezTo>
                    <a:cubicBezTo>
                      <a:pt x="23935" y="5249"/>
                      <a:pt x="36606" y="0"/>
                      <a:pt x="49819" y="0"/>
                    </a:cubicBezTo>
                    <a:close/>
                  </a:path>
                </a:pathLst>
              </a:custGeom>
              <a:solidFill>
                <a:srgbClr val="FAFADC"/>
              </a:solidFill>
              <a:ln cap="sq" cmpd="sng" w="9525">
                <a:solidFill>
                  <a:srgbClr val="05326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13"/>
              <p:cNvSpPr txBox="1"/>
              <p:nvPr/>
            </p:nvSpPr>
            <p:spPr>
              <a:xfrm>
                <a:off x="0" y="-28575"/>
                <a:ext cx="1113900" cy="30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7" name="Google Shape;117;p13"/>
            <p:cNvSpPr/>
            <p:nvPr/>
          </p:nvSpPr>
          <p:spPr>
            <a:xfrm>
              <a:off x="286525" y="196978"/>
              <a:ext cx="555213" cy="555213"/>
            </a:xfrm>
            <a:custGeom>
              <a:rect b="b" l="l" r="r" t="t"/>
              <a:pathLst>
                <a:path extrusionOk="0" h="555213" w="555213">
                  <a:moveTo>
                    <a:pt x="0" y="0"/>
                  </a:moveTo>
                  <a:lnTo>
                    <a:pt x="555212" y="0"/>
                  </a:lnTo>
                  <a:lnTo>
                    <a:pt x="555212" y="555212"/>
                  </a:lnTo>
                  <a:lnTo>
                    <a:pt x="0" y="5552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8" name="Google Shape;118;p13"/>
            <p:cNvSpPr txBox="1"/>
            <p:nvPr/>
          </p:nvSpPr>
          <p:spPr>
            <a:xfrm>
              <a:off x="1182618" y="204260"/>
              <a:ext cx="1986000" cy="58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2000" u="none" cap="none" strike="noStrike">
                  <a:solidFill>
                    <a:srgbClr val="053264"/>
                  </a:solidFill>
                  <a:latin typeface="Arial"/>
                  <a:ea typeface="Arial"/>
                  <a:cs typeface="Arial"/>
                  <a:sym typeface="Arial"/>
                </a:rPr>
                <a:t>Почуди се</a:t>
              </a:r>
              <a:endParaRPr sz="1200"/>
            </a:p>
          </p:txBody>
        </p:sp>
      </p:grpSp>
      <p:grpSp>
        <p:nvGrpSpPr>
          <p:cNvPr id="119" name="Google Shape;119;p13"/>
          <p:cNvGrpSpPr/>
          <p:nvPr/>
        </p:nvGrpSpPr>
        <p:grpSpPr>
          <a:xfrm>
            <a:off x="3242917" y="1176898"/>
            <a:ext cx="2658303" cy="574331"/>
            <a:chOff x="0" y="-96981"/>
            <a:chExt cx="3780832" cy="1089193"/>
          </a:xfrm>
        </p:grpSpPr>
        <p:grpSp>
          <p:nvGrpSpPr>
            <p:cNvPr id="120" name="Google Shape;120;p13"/>
            <p:cNvGrpSpPr/>
            <p:nvPr/>
          </p:nvGrpSpPr>
          <p:grpSpPr>
            <a:xfrm>
              <a:off x="0" y="-47340"/>
              <a:ext cx="3780832" cy="1039552"/>
              <a:chOff x="0" y="-28575"/>
              <a:chExt cx="1114008" cy="306300"/>
            </a:xfrm>
          </p:grpSpPr>
          <p:sp>
            <p:nvSpPr>
              <p:cNvPr id="121" name="Google Shape;121;p13"/>
              <p:cNvSpPr/>
              <p:nvPr/>
            </p:nvSpPr>
            <p:spPr>
              <a:xfrm>
                <a:off x="0" y="0"/>
                <a:ext cx="1114008" cy="277616"/>
              </a:xfrm>
              <a:custGeom>
                <a:rect b="b" l="l" r="r" t="t"/>
                <a:pathLst>
                  <a:path extrusionOk="0" h="277616" w="1114008">
                    <a:moveTo>
                      <a:pt x="49812" y="0"/>
                    </a:moveTo>
                    <a:lnTo>
                      <a:pt x="1064197" y="0"/>
                    </a:lnTo>
                    <a:cubicBezTo>
                      <a:pt x="1091707" y="0"/>
                      <a:pt x="1114008" y="22301"/>
                      <a:pt x="1114008" y="49812"/>
                    </a:cubicBezTo>
                    <a:lnTo>
                      <a:pt x="1114008" y="227804"/>
                    </a:lnTo>
                    <a:cubicBezTo>
                      <a:pt x="1114008" y="241015"/>
                      <a:pt x="1108760" y="253685"/>
                      <a:pt x="1099419" y="263026"/>
                    </a:cubicBezTo>
                    <a:cubicBezTo>
                      <a:pt x="1090077" y="272368"/>
                      <a:pt x="1077408" y="277616"/>
                      <a:pt x="1064197" y="277616"/>
                    </a:cubicBezTo>
                    <a:lnTo>
                      <a:pt x="49812" y="277616"/>
                    </a:lnTo>
                    <a:cubicBezTo>
                      <a:pt x="22301" y="277616"/>
                      <a:pt x="0" y="255314"/>
                      <a:pt x="0" y="227804"/>
                    </a:cubicBezTo>
                    <a:lnTo>
                      <a:pt x="0" y="49812"/>
                    </a:lnTo>
                    <a:cubicBezTo>
                      <a:pt x="0" y="22301"/>
                      <a:pt x="22301" y="0"/>
                      <a:pt x="49812" y="0"/>
                    </a:cubicBezTo>
                    <a:close/>
                  </a:path>
                </a:pathLst>
              </a:custGeom>
              <a:solidFill>
                <a:srgbClr val="053264"/>
              </a:solidFill>
              <a:ln cap="sq" cmpd="sng" w="9525">
                <a:solidFill>
                  <a:srgbClr val="05326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13"/>
              <p:cNvSpPr txBox="1"/>
              <p:nvPr/>
            </p:nvSpPr>
            <p:spPr>
              <a:xfrm>
                <a:off x="0" y="-28575"/>
                <a:ext cx="1113900" cy="30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" name="Google Shape;123;p13"/>
            <p:cNvGrpSpPr/>
            <p:nvPr/>
          </p:nvGrpSpPr>
          <p:grpSpPr>
            <a:xfrm>
              <a:off x="0" y="-96981"/>
              <a:ext cx="3780465" cy="1039552"/>
              <a:chOff x="0" y="-28575"/>
              <a:chExt cx="1113900" cy="306300"/>
            </a:xfrm>
          </p:grpSpPr>
          <p:sp>
            <p:nvSpPr>
              <p:cNvPr id="124" name="Google Shape;124;p13"/>
              <p:cNvSpPr/>
              <p:nvPr/>
            </p:nvSpPr>
            <p:spPr>
              <a:xfrm>
                <a:off x="0" y="0"/>
                <a:ext cx="1113841" cy="277616"/>
              </a:xfrm>
              <a:custGeom>
                <a:rect b="b" l="l" r="r" t="t"/>
                <a:pathLst>
                  <a:path extrusionOk="0" h="277616" w="1113841">
                    <a:moveTo>
                      <a:pt x="49819" y="0"/>
                    </a:moveTo>
                    <a:lnTo>
                      <a:pt x="1064022" y="0"/>
                    </a:lnTo>
                    <a:cubicBezTo>
                      <a:pt x="1077235" y="0"/>
                      <a:pt x="1089907" y="5249"/>
                      <a:pt x="1099249" y="14592"/>
                    </a:cubicBezTo>
                    <a:cubicBezTo>
                      <a:pt x="1108592" y="23935"/>
                      <a:pt x="1113841" y="36606"/>
                      <a:pt x="1113841" y="49819"/>
                    </a:cubicBezTo>
                    <a:lnTo>
                      <a:pt x="1113841" y="227797"/>
                    </a:lnTo>
                    <a:cubicBezTo>
                      <a:pt x="1113841" y="241010"/>
                      <a:pt x="1108592" y="253681"/>
                      <a:pt x="1099249" y="263024"/>
                    </a:cubicBezTo>
                    <a:cubicBezTo>
                      <a:pt x="1089907" y="272367"/>
                      <a:pt x="1077235" y="277616"/>
                      <a:pt x="1064022" y="277616"/>
                    </a:cubicBezTo>
                    <a:lnTo>
                      <a:pt x="49819" y="277616"/>
                    </a:lnTo>
                    <a:cubicBezTo>
                      <a:pt x="36606" y="277616"/>
                      <a:pt x="23935" y="272367"/>
                      <a:pt x="14592" y="263024"/>
                    </a:cubicBezTo>
                    <a:cubicBezTo>
                      <a:pt x="5249" y="253681"/>
                      <a:pt x="0" y="241010"/>
                      <a:pt x="0" y="227797"/>
                    </a:cubicBezTo>
                    <a:lnTo>
                      <a:pt x="0" y="49819"/>
                    </a:lnTo>
                    <a:cubicBezTo>
                      <a:pt x="0" y="36606"/>
                      <a:pt x="5249" y="23935"/>
                      <a:pt x="14592" y="14592"/>
                    </a:cubicBezTo>
                    <a:cubicBezTo>
                      <a:pt x="23935" y="5249"/>
                      <a:pt x="36606" y="0"/>
                      <a:pt x="49819" y="0"/>
                    </a:cubicBezTo>
                    <a:close/>
                  </a:path>
                </a:pathLst>
              </a:custGeom>
              <a:solidFill>
                <a:srgbClr val="BEBEBE"/>
              </a:solidFill>
              <a:ln cap="sq" cmpd="sng" w="9525">
                <a:solidFill>
                  <a:srgbClr val="05326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3"/>
              <p:cNvSpPr txBox="1"/>
              <p:nvPr/>
            </p:nvSpPr>
            <p:spPr>
              <a:xfrm>
                <a:off x="0" y="-28575"/>
                <a:ext cx="1113900" cy="30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6" name="Google Shape;126;p13"/>
            <p:cNvSpPr/>
            <p:nvPr/>
          </p:nvSpPr>
          <p:spPr>
            <a:xfrm>
              <a:off x="285151" y="141937"/>
              <a:ext cx="656536" cy="656536"/>
            </a:xfrm>
            <a:custGeom>
              <a:rect b="b" l="l" r="r" t="t"/>
              <a:pathLst>
                <a:path extrusionOk="0" h="656536" w="656536">
                  <a:moveTo>
                    <a:pt x="0" y="0"/>
                  </a:moveTo>
                  <a:lnTo>
                    <a:pt x="656535" y="0"/>
                  </a:lnTo>
                  <a:lnTo>
                    <a:pt x="656535" y="656536"/>
                  </a:lnTo>
                  <a:lnTo>
                    <a:pt x="0" y="6565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27" name="Google Shape;127;p13"/>
            <p:cNvSpPr txBox="1"/>
            <p:nvPr/>
          </p:nvSpPr>
          <p:spPr>
            <a:xfrm>
              <a:off x="1340191" y="205160"/>
              <a:ext cx="1578000" cy="58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2000" u="none" cap="none" strike="noStrike">
                  <a:solidFill>
                    <a:srgbClr val="053264"/>
                  </a:solidFill>
                  <a:latin typeface="Arial"/>
                  <a:ea typeface="Arial"/>
                  <a:cs typeface="Arial"/>
                  <a:sym typeface="Arial"/>
                </a:rPr>
                <a:t>Помисли</a:t>
              </a:r>
              <a:endParaRPr sz="120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