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7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221756" y="1294877"/>
            <a:ext cx="2900206" cy="3345721"/>
            <a:chOff x="0" y="-28575"/>
            <a:chExt cx="1215306" cy="1869327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221756" y="1013587"/>
            <a:ext cx="2900206" cy="823129"/>
            <a:chOff x="0" y="-28575"/>
            <a:chExt cx="1215306" cy="459900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221756" y="948287"/>
            <a:ext cx="2900206" cy="854808"/>
            <a:chOff x="0" y="-28575"/>
            <a:chExt cx="1215306" cy="477600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3121919" y="1294877"/>
            <a:ext cx="2900206" cy="3345721"/>
            <a:chOff x="0" y="-28575"/>
            <a:chExt cx="1215306" cy="1869327"/>
          </a:xfrm>
        </p:grpSpPr>
        <p:sp>
          <p:nvSpPr>
            <p:cNvPr id="97" name="Google Shape;97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6022081" y="1294877"/>
            <a:ext cx="2900206" cy="3345721"/>
            <a:chOff x="0" y="-28575"/>
            <a:chExt cx="1215306" cy="1869327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121919" y="1013587"/>
            <a:ext cx="2900206" cy="823129"/>
            <a:chOff x="0" y="-28575"/>
            <a:chExt cx="1215306" cy="459900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3121919" y="948287"/>
            <a:ext cx="2900206" cy="854808"/>
            <a:chOff x="0" y="-28575"/>
            <a:chExt cx="1215306" cy="4776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6022081" y="1013587"/>
            <a:ext cx="2900206" cy="823129"/>
            <a:chOff x="0" y="-28575"/>
            <a:chExt cx="1215306" cy="4599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6022081" y="948287"/>
            <a:ext cx="2900206" cy="854808"/>
            <a:chOff x="0" y="-28575"/>
            <a:chExt cx="1215306" cy="477600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3"/>
          <p:cNvSpPr/>
          <p:nvPr/>
        </p:nvSpPr>
        <p:spPr>
          <a:xfrm>
            <a:off x="7672441" y="470401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15" name="Google Shape;115;p13"/>
          <p:cNvSpPr txBox="1"/>
          <p:nvPr/>
        </p:nvSpPr>
        <p:spPr>
          <a:xfrm>
            <a:off x="989093" y="381219"/>
            <a:ext cx="71658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ТВЪРДЕНИЕ- ПОДКРЕПА- ВЪПРОС</a:t>
            </a:r>
            <a:endParaRPr sz="1200"/>
          </a:p>
        </p:txBody>
      </p:sp>
      <p:sp>
        <p:nvSpPr>
          <p:cNvPr id="116" name="Google Shape;116;p13"/>
          <p:cNvSpPr txBox="1"/>
          <p:nvPr/>
        </p:nvSpPr>
        <p:spPr>
          <a:xfrm>
            <a:off x="368127" y="1420602"/>
            <a:ext cx="26073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е твърдението или темата, която се разглежда?</a:t>
            </a:r>
            <a:endParaRPr sz="1200"/>
          </a:p>
        </p:txBody>
      </p:sp>
      <p:sp>
        <p:nvSpPr>
          <p:cNvPr id="117" name="Google Shape;117;p13"/>
          <p:cNvSpPr txBox="1"/>
          <p:nvPr/>
        </p:nvSpPr>
        <p:spPr>
          <a:xfrm>
            <a:off x="3268418" y="1437202"/>
            <a:ext cx="26073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доказателство има в подкрепа на твърдението или темата?</a:t>
            </a:r>
            <a:endParaRPr sz="1200"/>
          </a:p>
        </p:txBody>
      </p:sp>
      <p:sp>
        <p:nvSpPr>
          <p:cNvPr id="118" name="Google Shape;118;p13"/>
          <p:cNvSpPr txBox="1"/>
          <p:nvPr/>
        </p:nvSpPr>
        <p:spPr>
          <a:xfrm>
            <a:off x="846106" y="1037942"/>
            <a:ext cx="139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Твърдение</a:t>
            </a:r>
            <a:endParaRPr sz="1200"/>
          </a:p>
        </p:txBody>
      </p:sp>
      <p:sp>
        <p:nvSpPr>
          <p:cNvPr id="119" name="Google Shape;119;p13"/>
          <p:cNvSpPr txBox="1"/>
          <p:nvPr/>
        </p:nvSpPr>
        <p:spPr>
          <a:xfrm>
            <a:off x="3948679" y="1037942"/>
            <a:ext cx="124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Подкрепа</a:t>
            </a:r>
            <a:endParaRPr sz="1200"/>
          </a:p>
        </p:txBody>
      </p:sp>
      <p:sp>
        <p:nvSpPr>
          <p:cNvPr id="120" name="Google Shape;120;p13"/>
          <p:cNvSpPr txBox="1"/>
          <p:nvPr/>
        </p:nvSpPr>
        <p:spPr>
          <a:xfrm>
            <a:off x="7036502" y="1037942"/>
            <a:ext cx="93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Въпрос</a:t>
            </a:r>
            <a:endParaRPr sz="1200"/>
          </a:p>
        </p:txBody>
      </p:sp>
      <p:sp>
        <p:nvSpPr>
          <p:cNvPr id="121" name="Google Shape;121;p13"/>
          <p:cNvSpPr txBox="1"/>
          <p:nvPr/>
        </p:nvSpPr>
        <p:spPr>
          <a:xfrm>
            <a:off x="6200252" y="1420602"/>
            <a:ext cx="26073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въпроси все още имате?  Какво е липсващото тук?  Какво не ми е казано?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