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9564a703a3_0_20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29564a703a3_0_203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9564a703a3_0_20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g29564a703a3_0_208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42938" y="1497955"/>
            <a:ext cx="7286700" cy="10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285875" y="2732484"/>
            <a:ext cx="6000900" cy="12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lvl="0" rtl="0" algn="ctr"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>
                <a:solidFill>
                  <a:srgbClr val="888888"/>
                </a:solidFill>
              </a:defRPr>
            </a:lvl3pPr>
            <a:lvl4pPr lvl="3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4pPr>
            <a:lvl5pPr lvl="4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5pPr>
            <a:lvl6pPr lvl="5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28625" y="1125141"/>
            <a:ext cx="77151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677168" y="3098602"/>
            <a:ext cx="7286700" cy="9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 b="1" sz="3400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677168" y="2043783"/>
            <a:ext cx="7286700" cy="10548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28625" y="1125141"/>
            <a:ext cx="3786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365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357688" y="1125141"/>
            <a:ext cx="3786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365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28625" y="1079376"/>
            <a:ext cx="37875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28625" y="1529209"/>
            <a:ext cx="37875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365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354711" y="1079376"/>
            <a:ext cx="37893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354711" y="1529209"/>
            <a:ext cx="37893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365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28625" y="191988"/>
            <a:ext cx="2820300" cy="8172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1"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351609" y="191988"/>
            <a:ext cx="4792200" cy="4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4064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6195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3pPr>
            <a:lvl4pPr indent="-3365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4pPr>
            <a:lvl5pPr indent="-3365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»"/>
              <a:defRPr sz="1700"/>
            </a:lvl5pPr>
            <a:lvl6pPr indent="-3365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6pPr>
            <a:lvl7pPr indent="-3365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7pPr>
            <a:lvl8pPr indent="-3365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8pPr>
            <a:lvl9pPr indent="-3365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28625" y="1009055"/>
            <a:ext cx="2820300" cy="32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680270" y="3375422"/>
            <a:ext cx="51435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1"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680270" y="430857"/>
            <a:ext cx="5143500" cy="28932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680270" y="3773910"/>
            <a:ext cx="5143500" cy="5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695125" y="-1141209"/>
            <a:ext cx="3182400" cy="77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5122425" y="1285855"/>
            <a:ext cx="4114200" cy="19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193288" y="-571595"/>
            <a:ext cx="4114200" cy="56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 b="0" i="0" sz="3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28625" y="1125141"/>
            <a:ext cx="77151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40640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19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6550" lvl="3" marL="1828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6550" lvl="4" marL="22860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»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6550" lvl="5" marL="27432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6550" lvl="6" marL="32004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6550" lvl="7" marL="36576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6550" lvl="8" marL="4114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2B4BE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3"/>
          <p:cNvGrpSpPr/>
          <p:nvPr/>
        </p:nvGrpSpPr>
        <p:grpSpPr>
          <a:xfrm>
            <a:off x="147051" y="193962"/>
            <a:ext cx="8850203" cy="4704668"/>
            <a:chOff x="0" y="-28575"/>
            <a:chExt cx="3708600" cy="2628600"/>
          </a:xfrm>
        </p:grpSpPr>
        <p:sp>
          <p:nvSpPr>
            <p:cNvPr id="85" name="Google Shape;85;p13"/>
            <p:cNvSpPr/>
            <p:nvPr/>
          </p:nvSpPr>
          <p:spPr>
            <a:xfrm>
              <a:off x="0" y="0"/>
              <a:ext cx="3708529" cy="2599933"/>
            </a:xfrm>
            <a:custGeom>
              <a:rect b="b" l="l" r="r" t="t"/>
              <a:pathLst>
                <a:path extrusionOk="0" h="2599933" w="3708529">
                  <a:moveTo>
                    <a:pt x="14762" y="0"/>
                  </a:moveTo>
                  <a:lnTo>
                    <a:pt x="3693766" y="0"/>
                  </a:lnTo>
                  <a:cubicBezTo>
                    <a:pt x="3697682" y="0"/>
                    <a:pt x="3701436" y="1555"/>
                    <a:pt x="3704205" y="4324"/>
                  </a:cubicBezTo>
                  <a:cubicBezTo>
                    <a:pt x="3706973" y="7092"/>
                    <a:pt x="3708529" y="10847"/>
                    <a:pt x="3708529" y="14762"/>
                  </a:cubicBezTo>
                  <a:lnTo>
                    <a:pt x="3708529" y="2585171"/>
                  </a:lnTo>
                  <a:cubicBezTo>
                    <a:pt x="3708529" y="2589086"/>
                    <a:pt x="3706973" y="2592841"/>
                    <a:pt x="3704205" y="2595609"/>
                  </a:cubicBezTo>
                  <a:cubicBezTo>
                    <a:pt x="3701436" y="2598378"/>
                    <a:pt x="3697682" y="2599933"/>
                    <a:pt x="3693766" y="2599933"/>
                  </a:cubicBezTo>
                  <a:lnTo>
                    <a:pt x="14762" y="2599933"/>
                  </a:lnTo>
                  <a:cubicBezTo>
                    <a:pt x="10847" y="2599933"/>
                    <a:pt x="7092" y="2598378"/>
                    <a:pt x="4324" y="2595609"/>
                  </a:cubicBezTo>
                  <a:cubicBezTo>
                    <a:pt x="1555" y="2592841"/>
                    <a:pt x="0" y="2589086"/>
                    <a:pt x="0" y="2585171"/>
                  </a:cubicBezTo>
                  <a:lnTo>
                    <a:pt x="0" y="14762"/>
                  </a:lnTo>
                  <a:cubicBezTo>
                    <a:pt x="0" y="10847"/>
                    <a:pt x="1555" y="7092"/>
                    <a:pt x="4324" y="4324"/>
                  </a:cubicBezTo>
                  <a:cubicBezTo>
                    <a:pt x="7092" y="1555"/>
                    <a:pt x="10847" y="0"/>
                    <a:pt x="14762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0" y="-28575"/>
              <a:ext cx="3708600" cy="26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3"/>
          <p:cNvSpPr txBox="1"/>
          <p:nvPr/>
        </p:nvSpPr>
        <p:spPr>
          <a:xfrm>
            <a:off x="1553922" y="682056"/>
            <a:ext cx="6036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33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ЦВЯТ- СИМВОЛ- КАРТИНКА</a:t>
            </a:r>
            <a:endParaRPr sz="1200"/>
          </a:p>
        </p:txBody>
      </p:sp>
      <p:cxnSp>
        <p:nvCxnSpPr>
          <p:cNvPr id="88" name="Google Shape;88;p13"/>
          <p:cNvCxnSpPr/>
          <p:nvPr/>
        </p:nvCxnSpPr>
        <p:spPr>
          <a:xfrm flipH="1" rot="10800000">
            <a:off x="926942" y="1313370"/>
            <a:ext cx="3810300" cy="6000"/>
          </a:xfrm>
          <a:prstGeom prst="straightConnector1">
            <a:avLst/>
          </a:prstGeom>
          <a:noFill/>
          <a:ln cap="flat" cmpd="sng" w="19050">
            <a:solidFill>
              <a:srgbClr val="053264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89" name="Google Shape;89;p13"/>
          <p:cNvCxnSpPr/>
          <p:nvPr/>
        </p:nvCxnSpPr>
        <p:spPr>
          <a:xfrm>
            <a:off x="5373156" y="1325479"/>
            <a:ext cx="3191100" cy="0"/>
          </a:xfrm>
          <a:prstGeom prst="straightConnector1">
            <a:avLst/>
          </a:prstGeom>
          <a:noFill/>
          <a:ln cap="flat" cmpd="sng" w="19050">
            <a:solidFill>
              <a:srgbClr val="053264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90" name="Google Shape;90;p13"/>
          <p:cNvSpPr txBox="1"/>
          <p:nvPr/>
        </p:nvSpPr>
        <p:spPr>
          <a:xfrm>
            <a:off x="483281" y="1215968"/>
            <a:ext cx="443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502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Герой:</a:t>
            </a:r>
            <a:endParaRPr sz="1200"/>
          </a:p>
        </p:txBody>
      </p:sp>
      <p:sp>
        <p:nvSpPr>
          <p:cNvPr id="91" name="Google Shape;91;p13"/>
          <p:cNvSpPr txBox="1"/>
          <p:nvPr/>
        </p:nvSpPr>
        <p:spPr>
          <a:xfrm>
            <a:off x="4904533" y="1215968"/>
            <a:ext cx="468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502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Книга:</a:t>
            </a:r>
            <a:endParaRPr sz="1200"/>
          </a:p>
        </p:txBody>
      </p:sp>
      <p:sp>
        <p:nvSpPr>
          <p:cNvPr id="92" name="Google Shape;92;p13"/>
          <p:cNvSpPr txBox="1"/>
          <p:nvPr/>
        </p:nvSpPr>
        <p:spPr>
          <a:xfrm>
            <a:off x="483281" y="1472555"/>
            <a:ext cx="8116200" cy="4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Изберете цвят, символ, картинка, които най-добре описват героя, който сте избрали.   Разпишете ги на първия ред, а на втория ред обяснете защо сте ги избрали.</a:t>
            </a:r>
            <a:endParaRPr sz="1200"/>
          </a:p>
        </p:txBody>
      </p:sp>
      <p:sp>
        <p:nvSpPr>
          <p:cNvPr id="93" name="Google Shape;93;p13"/>
          <p:cNvSpPr txBox="1"/>
          <p:nvPr/>
        </p:nvSpPr>
        <p:spPr>
          <a:xfrm>
            <a:off x="483281" y="472842"/>
            <a:ext cx="365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49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Име:</a:t>
            </a:r>
            <a:endParaRPr sz="1200"/>
          </a:p>
        </p:txBody>
      </p:sp>
      <p:cxnSp>
        <p:nvCxnSpPr>
          <p:cNvPr id="94" name="Google Shape;94;p13"/>
          <p:cNvCxnSpPr/>
          <p:nvPr/>
        </p:nvCxnSpPr>
        <p:spPr>
          <a:xfrm flipH="1" rot="10800000">
            <a:off x="848910" y="596836"/>
            <a:ext cx="5237100" cy="3900"/>
          </a:xfrm>
          <a:prstGeom prst="straightConnector1">
            <a:avLst/>
          </a:prstGeom>
          <a:noFill/>
          <a:ln cap="rnd" cmpd="sng" w="19050">
            <a:solidFill>
              <a:srgbClr val="053264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95" name="Google Shape;95;p13"/>
          <p:cNvCxnSpPr/>
          <p:nvPr/>
        </p:nvCxnSpPr>
        <p:spPr>
          <a:xfrm flipH="1" rot="10800000">
            <a:off x="6752873" y="602838"/>
            <a:ext cx="1909500" cy="4200"/>
          </a:xfrm>
          <a:prstGeom prst="straightConnector1">
            <a:avLst/>
          </a:prstGeom>
          <a:noFill/>
          <a:ln cap="flat" cmpd="sng" w="19050">
            <a:solidFill>
              <a:srgbClr val="053264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96" name="Google Shape;96;p13"/>
          <p:cNvSpPr txBox="1"/>
          <p:nvPr/>
        </p:nvSpPr>
        <p:spPr>
          <a:xfrm>
            <a:off x="6251195" y="491663"/>
            <a:ext cx="5019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49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Клас:</a:t>
            </a:r>
            <a:endParaRPr sz="1200"/>
          </a:p>
        </p:txBody>
      </p:sp>
      <p:grpSp>
        <p:nvGrpSpPr>
          <p:cNvPr id="97" name="Google Shape;97;p13"/>
          <p:cNvGrpSpPr/>
          <p:nvPr/>
        </p:nvGrpSpPr>
        <p:grpSpPr>
          <a:xfrm>
            <a:off x="319991" y="1965770"/>
            <a:ext cx="2781184" cy="2686639"/>
            <a:chOff x="0" y="-28575"/>
            <a:chExt cx="1886700" cy="2430028"/>
          </a:xfrm>
        </p:grpSpPr>
        <p:sp>
          <p:nvSpPr>
            <p:cNvPr id="98" name="Google Shape;98;p13"/>
            <p:cNvSpPr/>
            <p:nvPr/>
          </p:nvSpPr>
          <p:spPr>
            <a:xfrm>
              <a:off x="0" y="0"/>
              <a:ext cx="1886606" cy="2401453"/>
            </a:xfrm>
            <a:custGeom>
              <a:rect b="b" l="l" r="r" t="t"/>
              <a:pathLst>
                <a:path extrusionOk="0" h="2401453" w="1886606">
                  <a:moveTo>
                    <a:pt x="46977" y="0"/>
                  </a:moveTo>
                  <a:lnTo>
                    <a:pt x="1839629" y="0"/>
                  </a:lnTo>
                  <a:cubicBezTo>
                    <a:pt x="1865574" y="0"/>
                    <a:pt x="1886606" y="21032"/>
                    <a:pt x="1886606" y="46977"/>
                  </a:cubicBezTo>
                  <a:lnTo>
                    <a:pt x="1886606" y="2354476"/>
                  </a:lnTo>
                  <a:cubicBezTo>
                    <a:pt x="1886606" y="2366935"/>
                    <a:pt x="1881656" y="2378883"/>
                    <a:pt x="1872847" y="2387693"/>
                  </a:cubicBezTo>
                  <a:cubicBezTo>
                    <a:pt x="1864037" y="2396503"/>
                    <a:pt x="1852088" y="2401453"/>
                    <a:pt x="1839629" y="2401453"/>
                  </a:cubicBezTo>
                  <a:lnTo>
                    <a:pt x="46977" y="2401453"/>
                  </a:lnTo>
                  <a:cubicBezTo>
                    <a:pt x="21032" y="2401453"/>
                    <a:pt x="0" y="2380420"/>
                    <a:pt x="0" y="2354476"/>
                  </a:cubicBezTo>
                  <a:lnTo>
                    <a:pt x="0" y="46977"/>
                  </a:lnTo>
                  <a:cubicBezTo>
                    <a:pt x="0" y="21032"/>
                    <a:pt x="21032" y="0"/>
                    <a:pt x="46977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9525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3"/>
            <p:cNvSpPr txBox="1"/>
            <p:nvPr/>
          </p:nvSpPr>
          <p:spPr>
            <a:xfrm>
              <a:off x="0" y="-28575"/>
              <a:ext cx="1886700" cy="243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225" lIns="29225" spcFirstLastPara="1" rIns="29225" wrap="square" tIns="29225">
              <a:noAutofit/>
            </a:bodyPr>
            <a:lstStyle/>
            <a:p>
              <a:pPr indent="0" lvl="0" marL="0" marR="0" rtl="0" algn="ctr">
                <a:lnSpc>
                  <a:spcPct val="72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" name="Google Shape;100;p13"/>
          <p:cNvGrpSpPr/>
          <p:nvPr/>
        </p:nvGrpSpPr>
        <p:grpSpPr>
          <a:xfrm>
            <a:off x="319991" y="1923544"/>
            <a:ext cx="2782085" cy="255151"/>
            <a:chOff x="0" y="-28575"/>
            <a:chExt cx="1887311" cy="230781"/>
          </a:xfrm>
        </p:grpSpPr>
        <p:sp>
          <p:nvSpPr>
            <p:cNvPr id="101" name="Google Shape;101;p13"/>
            <p:cNvSpPr/>
            <p:nvPr/>
          </p:nvSpPr>
          <p:spPr>
            <a:xfrm>
              <a:off x="0" y="0"/>
              <a:ext cx="1887311" cy="202206"/>
            </a:xfrm>
            <a:custGeom>
              <a:rect b="b" l="l" r="r" t="t"/>
              <a:pathLst>
                <a:path extrusionOk="0" h="202206" w="1887311">
                  <a:moveTo>
                    <a:pt x="46959" y="0"/>
                  </a:moveTo>
                  <a:lnTo>
                    <a:pt x="1840352" y="0"/>
                  </a:lnTo>
                  <a:cubicBezTo>
                    <a:pt x="1852806" y="0"/>
                    <a:pt x="1864750" y="4947"/>
                    <a:pt x="1873557" y="13754"/>
                  </a:cubicBezTo>
                  <a:cubicBezTo>
                    <a:pt x="1882363" y="22561"/>
                    <a:pt x="1887311" y="34505"/>
                    <a:pt x="1887311" y="46959"/>
                  </a:cubicBezTo>
                  <a:lnTo>
                    <a:pt x="1887311" y="155247"/>
                  </a:lnTo>
                  <a:cubicBezTo>
                    <a:pt x="1887311" y="167701"/>
                    <a:pt x="1882363" y="179645"/>
                    <a:pt x="1873557" y="188452"/>
                  </a:cubicBezTo>
                  <a:cubicBezTo>
                    <a:pt x="1864750" y="197259"/>
                    <a:pt x="1852806" y="202206"/>
                    <a:pt x="1840352" y="202206"/>
                  </a:cubicBezTo>
                  <a:lnTo>
                    <a:pt x="46959" y="202206"/>
                  </a:lnTo>
                  <a:cubicBezTo>
                    <a:pt x="34505" y="202206"/>
                    <a:pt x="22561" y="197259"/>
                    <a:pt x="13754" y="188452"/>
                  </a:cubicBezTo>
                  <a:cubicBezTo>
                    <a:pt x="4947" y="179645"/>
                    <a:pt x="0" y="167701"/>
                    <a:pt x="0" y="155247"/>
                  </a:cubicBezTo>
                  <a:lnTo>
                    <a:pt x="0" y="46959"/>
                  </a:lnTo>
                  <a:cubicBezTo>
                    <a:pt x="0" y="34505"/>
                    <a:pt x="4947" y="22561"/>
                    <a:pt x="13754" y="13754"/>
                  </a:cubicBezTo>
                  <a:cubicBezTo>
                    <a:pt x="22561" y="4947"/>
                    <a:pt x="34505" y="0"/>
                    <a:pt x="46959" y="0"/>
                  </a:cubicBezTo>
                  <a:close/>
                </a:path>
              </a:pathLst>
            </a:custGeom>
            <a:solidFill>
              <a:srgbClr val="053264"/>
            </a:solidFill>
            <a:ln cap="sq" cmpd="sng" w="9525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3"/>
            <p:cNvSpPr txBox="1"/>
            <p:nvPr/>
          </p:nvSpPr>
          <p:spPr>
            <a:xfrm>
              <a:off x="0" y="-28575"/>
              <a:ext cx="1887300" cy="23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225" lIns="29225" spcFirstLastPara="1" rIns="29225" wrap="square" tIns="29225">
              <a:noAutofit/>
            </a:bodyPr>
            <a:lstStyle/>
            <a:p>
              <a:pPr indent="0" lvl="0" marL="0" marR="0" rtl="0" algn="ctr">
                <a:lnSpc>
                  <a:spcPct val="72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" name="Google Shape;103;p13"/>
          <p:cNvGrpSpPr/>
          <p:nvPr/>
        </p:nvGrpSpPr>
        <p:grpSpPr>
          <a:xfrm>
            <a:off x="319991" y="1871621"/>
            <a:ext cx="2781184" cy="288230"/>
            <a:chOff x="0" y="-28575"/>
            <a:chExt cx="1886700" cy="260700"/>
          </a:xfrm>
        </p:grpSpPr>
        <p:sp>
          <p:nvSpPr>
            <p:cNvPr id="104" name="Google Shape;104;p13"/>
            <p:cNvSpPr/>
            <p:nvPr/>
          </p:nvSpPr>
          <p:spPr>
            <a:xfrm>
              <a:off x="0" y="0"/>
              <a:ext cx="1886606" cy="232104"/>
            </a:xfrm>
            <a:custGeom>
              <a:rect b="b" l="l" r="r" t="t"/>
              <a:pathLst>
                <a:path extrusionOk="0" h="232104" w="1886606">
                  <a:moveTo>
                    <a:pt x="46977" y="0"/>
                  </a:moveTo>
                  <a:lnTo>
                    <a:pt x="1839629" y="0"/>
                  </a:lnTo>
                  <a:cubicBezTo>
                    <a:pt x="1865574" y="0"/>
                    <a:pt x="1886606" y="21032"/>
                    <a:pt x="1886606" y="46977"/>
                  </a:cubicBezTo>
                  <a:lnTo>
                    <a:pt x="1886606" y="185127"/>
                  </a:lnTo>
                  <a:cubicBezTo>
                    <a:pt x="1886606" y="211071"/>
                    <a:pt x="1865574" y="232104"/>
                    <a:pt x="1839629" y="232104"/>
                  </a:cubicBezTo>
                  <a:lnTo>
                    <a:pt x="46977" y="232104"/>
                  </a:lnTo>
                  <a:cubicBezTo>
                    <a:pt x="21032" y="232104"/>
                    <a:pt x="0" y="211071"/>
                    <a:pt x="0" y="185127"/>
                  </a:cubicBezTo>
                  <a:lnTo>
                    <a:pt x="0" y="46977"/>
                  </a:lnTo>
                  <a:cubicBezTo>
                    <a:pt x="0" y="21032"/>
                    <a:pt x="21032" y="0"/>
                    <a:pt x="46977" y="0"/>
                  </a:cubicBezTo>
                  <a:close/>
                </a:path>
              </a:pathLst>
            </a:custGeom>
            <a:solidFill>
              <a:srgbClr val="82B4BE"/>
            </a:solidFill>
            <a:ln cap="sq" cmpd="sng" w="9525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3"/>
            <p:cNvSpPr txBox="1"/>
            <p:nvPr/>
          </p:nvSpPr>
          <p:spPr>
            <a:xfrm>
              <a:off x="0" y="-28575"/>
              <a:ext cx="1886700" cy="26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225" lIns="29225" spcFirstLastPara="1" rIns="29225" wrap="square" tIns="29225">
              <a:noAutofit/>
            </a:bodyPr>
            <a:lstStyle/>
            <a:p>
              <a:pPr indent="0" lvl="0" marL="0" marR="0" rtl="0" algn="ctr">
                <a:lnSpc>
                  <a:spcPct val="72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6" name="Google Shape;106;p13"/>
          <p:cNvSpPr txBox="1"/>
          <p:nvPr/>
        </p:nvSpPr>
        <p:spPr>
          <a:xfrm>
            <a:off x="1318973" y="1922516"/>
            <a:ext cx="7791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4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Цвят</a:t>
            </a:r>
            <a:endParaRPr sz="1200"/>
          </a:p>
        </p:txBody>
      </p:sp>
      <p:cxnSp>
        <p:nvCxnSpPr>
          <p:cNvPr id="107" name="Google Shape;107;p13"/>
          <p:cNvCxnSpPr/>
          <p:nvPr/>
        </p:nvCxnSpPr>
        <p:spPr>
          <a:xfrm flipH="1" rot="10800000">
            <a:off x="315876" y="3324911"/>
            <a:ext cx="2785200" cy="3000"/>
          </a:xfrm>
          <a:prstGeom prst="straightConnector1">
            <a:avLst/>
          </a:prstGeom>
          <a:noFill/>
          <a:ln cap="flat" cmpd="sng" w="9525">
            <a:solidFill>
              <a:srgbClr val="053264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08" name="Google Shape;108;p13"/>
          <p:cNvGrpSpPr/>
          <p:nvPr/>
        </p:nvGrpSpPr>
        <p:grpSpPr>
          <a:xfrm>
            <a:off x="3183537" y="1965770"/>
            <a:ext cx="2781184" cy="2686639"/>
            <a:chOff x="0" y="-28575"/>
            <a:chExt cx="1886700" cy="2430028"/>
          </a:xfrm>
        </p:grpSpPr>
        <p:sp>
          <p:nvSpPr>
            <p:cNvPr id="109" name="Google Shape;109;p13"/>
            <p:cNvSpPr/>
            <p:nvPr/>
          </p:nvSpPr>
          <p:spPr>
            <a:xfrm>
              <a:off x="0" y="0"/>
              <a:ext cx="1886606" cy="2401453"/>
            </a:xfrm>
            <a:custGeom>
              <a:rect b="b" l="l" r="r" t="t"/>
              <a:pathLst>
                <a:path extrusionOk="0" h="2401453" w="1886606">
                  <a:moveTo>
                    <a:pt x="46977" y="0"/>
                  </a:moveTo>
                  <a:lnTo>
                    <a:pt x="1839629" y="0"/>
                  </a:lnTo>
                  <a:cubicBezTo>
                    <a:pt x="1865574" y="0"/>
                    <a:pt x="1886606" y="21032"/>
                    <a:pt x="1886606" y="46977"/>
                  </a:cubicBezTo>
                  <a:lnTo>
                    <a:pt x="1886606" y="2354476"/>
                  </a:lnTo>
                  <a:cubicBezTo>
                    <a:pt x="1886606" y="2366935"/>
                    <a:pt x="1881656" y="2378883"/>
                    <a:pt x="1872847" y="2387693"/>
                  </a:cubicBezTo>
                  <a:cubicBezTo>
                    <a:pt x="1864037" y="2396503"/>
                    <a:pt x="1852088" y="2401453"/>
                    <a:pt x="1839629" y="2401453"/>
                  </a:cubicBezTo>
                  <a:lnTo>
                    <a:pt x="46977" y="2401453"/>
                  </a:lnTo>
                  <a:cubicBezTo>
                    <a:pt x="21032" y="2401453"/>
                    <a:pt x="0" y="2380420"/>
                    <a:pt x="0" y="2354476"/>
                  </a:cubicBezTo>
                  <a:lnTo>
                    <a:pt x="0" y="46977"/>
                  </a:lnTo>
                  <a:cubicBezTo>
                    <a:pt x="0" y="21032"/>
                    <a:pt x="21032" y="0"/>
                    <a:pt x="46977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9525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3"/>
            <p:cNvSpPr txBox="1"/>
            <p:nvPr/>
          </p:nvSpPr>
          <p:spPr>
            <a:xfrm>
              <a:off x="0" y="-28575"/>
              <a:ext cx="1886700" cy="243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225" lIns="29225" spcFirstLastPara="1" rIns="29225" wrap="square" tIns="29225">
              <a:noAutofit/>
            </a:bodyPr>
            <a:lstStyle/>
            <a:p>
              <a:pPr indent="0" lvl="0" marL="0" marR="0" rtl="0" algn="ctr">
                <a:lnSpc>
                  <a:spcPct val="72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" name="Google Shape;111;p13"/>
          <p:cNvGrpSpPr/>
          <p:nvPr/>
        </p:nvGrpSpPr>
        <p:grpSpPr>
          <a:xfrm>
            <a:off x="6047083" y="1965770"/>
            <a:ext cx="2781184" cy="2686639"/>
            <a:chOff x="0" y="-28575"/>
            <a:chExt cx="1886700" cy="2430028"/>
          </a:xfrm>
        </p:grpSpPr>
        <p:sp>
          <p:nvSpPr>
            <p:cNvPr id="112" name="Google Shape;112;p13"/>
            <p:cNvSpPr/>
            <p:nvPr/>
          </p:nvSpPr>
          <p:spPr>
            <a:xfrm>
              <a:off x="0" y="0"/>
              <a:ext cx="1886606" cy="2401453"/>
            </a:xfrm>
            <a:custGeom>
              <a:rect b="b" l="l" r="r" t="t"/>
              <a:pathLst>
                <a:path extrusionOk="0" h="2401453" w="1886606">
                  <a:moveTo>
                    <a:pt x="46977" y="0"/>
                  </a:moveTo>
                  <a:lnTo>
                    <a:pt x="1839629" y="0"/>
                  </a:lnTo>
                  <a:cubicBezTo>
                    <a:pt x="1865574" y="0"/>
                    <a:pt x="1886606" y="21032"/>
                    <a:pt x="1886606" y="46977"/>
                  </a:cubicBezTo>
                  <a:lnTo>
                    <a:pt x="1886606" y="2354476"/>
                  </a:lnTo>
                  <a:cubicBezTo>
                    <a:pt x="1886606" y="2366935"/>
                    <a:pt x="1881656" y="2378883"/>
                    <a:pt x="1872847" y="2387693"/>
                  </a:cubicBezTo>
                  <a:cubicBezTo>
                    <a:pt x="1864037" y="2396503"/>
                    <a:pt x="1852088" y="2401453"/>
                    <a:pt x="1839629" y="2401453"/>
                  </a:cubicBezTo>
                  <a:lnTo>
                    <a:pt x="46977" y="2401453"/>
                  </a:lnTo>
                  <a:cubicBezTo>
                    <a:pt x="21032" y="2401453"/>
                    <a:pt x="0" y="2380420"/>
                    <a:pt x="0" y="2354476"/>
                  </a:cubicBezTo>
                  <a:lnTo>
                    <a:pt x="0" y="46977"/>
                  </a:lnTo>
                  <a:cubicBezTo>
                    <a:pt x="0" y="21032"/>
                    <a:pt x="21032" y="0"/>
                    <a:pt x="46977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9525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3"/>
            <p:cNvSpPr txBox="1"/>
            <p:nvPr/>
          </p:nvSpPr>
          <p:spPr>
            <a:xfrm>
              <a:off x="0" y="-28575"/>
              <a:ext cx="1886700" cy="243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225" lIns="29225" spcFirstLastPara="1" rIns="29225" wrap="square" tIns="29225">
              <a:noAutofit/>
            </a:bodyPr>
            <a:lstStyle/>
            <a:p>
              <a:pPr indent="0" lvl="0" marL="0" marR="0" rtl="0" algn="ctr">
                <a:lnSpc>
                  <a:spcPct val="72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14" name="Google Shape;114;p13"/>
          <p:cNvCxnSpPr/>
          <p:nvPr/>
        </p:nvCxnSpPr>
        <p:spPr>
          <a:xfrm flipH="1" rot="10800000">
            <a:off x="3180440" y="3324911"/>
            <a:ext cx="2785200" cy="3000"/>
          </a:xfrm>
          <a:prstGeom prst="straightConnector1">
            <a:avLst/>
          </a:prstGeom>
          <a:noFill/>
          <a:ln cap="flat" cmpd="sng" w="9525">
            <a:solidFill>
              <a:srgbClr val="053264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5" name="Google Shape;115;p13"/>
          <p:cNvCxnSpPr/>
          <p:nvPr/>
        </p:nvCxnSpPr>
        <p:spPr>
          <a:xfrm flipH="1" rot="10800000">
            <a:off x="6025489" y="3324911"/>
            <a:ext cx="2785200" cy="3000"/>
          </a:xfrm>
          <a:prstGeom prst="straightConnector1">
            <a:avLst/>
          </a:prstGeom>
          <a:noFill/>
          <a:ln cap="flat" cmpd="sng" w="9525">
            <a:solidFill>
              <a:srgbClr val="053264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16" name="Google Shape;116;p13"/>
          <p:cNvGrpSpPr/>
          <p:nvPr/>
        </p:nvGrpSpPr>
        <p:grpSpPr>
          <a:xfrm>
            <a:off x="3182497" y="1932160"/>
            <a:ext cx="2782085" cy="255151"/>
            <a:chOff x="0" y="-28575"/>
            <a:chExt cx="1887311" cy="230781"/>
          </a:xfrm>
        </p:grpSpPr>
        <p:sp>
          <p:nvSpPr>
            <p:cNvPr id="117" name="Google Shape;117;p13"/>
            <p:cNvSpPr/>
            <p:nvPr/>
          </p:nvSpPr>
          <p:spPr>
            <a:xfrm>
              <a:off x="0" y="0"/>
              <a:ext cx="1887311" cy="202206"/>
            </a:xfrm>
            <a:custGeom>
              <a:rect b="b" l="l" r="r" t="t"/>
              <a:pathLst>
                <a:path extrusionOk="0" h="202206" w="1887311">
                  <a:moveTo>
                    <a:pt x="46959" y="0"/>
                  </a:moveTo>
                  <a:lnTo>
                    <a:pt x="1840352" y="0"/>
                  </a:lnTo>
                  <a:cubicBezTo>
                    <a:pt x="1852806" y="0"/>
                    <a:pt x="1864750" y="4947"/>
                    <a:pt x="1873557" y="13754"/>
                  </a:cubicBezTo>
                  <a:cubicBezTo>
                    <a:pt x="1882363" y="22561"/>
                    <a:pt x="1887311" y="34505"/>
                    <a:pt x="1887311" y="46959"/>
                  </a:cubicBezTo>
                  <a:lnTo>
                    <a:pt x="1887311" y="155247"/>
                  </a:lnTo>
                  <a:cubicBezTo>
                    <a:pt x="1887311" y="167701"/>
                    <a:pt x="1882363" y="179645"/>
                    <a:pt x="1873557" y="188452"/>
                  </a:cubicBezTo>
                  <a:cubicBezTo>
                    <a:pt x="1864750" y="197259"/>
                    <a:pt x="1852806" y="202206"/>
                    <a:pt x="1840352" y="202206"/>
                  </a:cubicBezTo>
                  <a:lnTo>
                    <a:pt x="46959" y="202206"/>
                  </a:lnTo>
                  <a:cubicBezTo>
                    <a:pt x="34505" y="202206"/>
                    <a:pt x="22561" y="197259"/>
                    <a:pt x="13754" y="188452"/>
                  </a:cubicBezTo>
                  <a:cubicBezTo>
                    <a:pt x="4947" y="179645"/>
                    <a:pt x="0" y="167701"/>
                    <a:pt x="0" y="155247"/>
                  </a:cubicBezTo>
                  <a:lnTo>
                    <a:pt x="0" y="46959"/>
                  </a:lnTo>
                  <a:cubicBezTo>
                    <a:pt x="0" y="34505"/>
                    <a:pt x="4947" y="22561"/>
                    <a:pt x="13754" y="13754"/>
                  </a:cubicBezTo>
                  <a:cubicBezTo>
                    <a:pt x="22561" y="4947"/>
                    <a:pt x="34505" y="0"/>
                    <a:pt x="46959" y="0"/>
                  </a:cubicBezTo>
                  <a:close/>
                </a:path>
              </a:pathLst>
            </a:custGeom>
            <a:solidFill>
              <a:srgbClr val="053264"/>
            </a:solidFill>
            <a:ln cap="sq" cmpd="sng" w="9525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3"/>
            <p:cNvSpPr txBox="1"/>
            <p:nvPr/>
          </p:nvSpPr>
          <p:spPr>
            <a:xfrm>
              <a:off x="0" y="-28575"/>
              <a:ext cx="1887300" cy="23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225" lIns="29225" spcFirstLastPara="1" rIns="29225" wrap="square" tIns="29225">
              <a:noAutofit/>
            </a:bodyPr>
            <a:lstStyle/>
            <a:p>
              <a:pPr indent="0" lvl="0" marL="0" marR="0" rtl="0" algn="ctr">
                <a:lnSpc>
                  <a:spcPct val="72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" name="Google Shape;119;p13"/>
          <p:cNvGrpSpPr/>
          <p:nvPr/>
        </p:nvGrpSpPr>
        <p:grpSpPr>
          <a:xfrm>
            <a:off x="3182498" y="1880237"/>
            <a:ext cx="2781184" cy="288230"/>
            <a:chOff x="0" y="-28575"/>
            <a:chExt cx="1886700" cy="260700"/>
          </a:xfrm>
        </p:grpSpPr>
        <p:sp>
          <p:nvSpPr>
            <p:cNvPr id="120" name="Google Shape;120;p13"/>
            <p:cNvSpPr/>
            <p:nvPr/>
          </p:nvSpPr>
          <p:spPr>
            <a:xfrm>
              <a:off x="0" y="0"/>
              <a:ext cx="1886606" cy="232104"/>
            </a:xfrm>
            <a:custGeom>
              <a:rect b="b" l="l" r="r" t="t"/>
              <a:pathLst>
                <a:path extrusionOk="0" h="232104" w="1886606">
                  <a:moveTo>
                    <a:pt x="46977" y="0"/>
                  </a:moveTo>
                  <a:lnTo>
                    <a:pt x="1839629" y="0"/>
                  </a:lnTo>
                  <a:cubicBezTo>
                    <a:pt x="1865574" y="0"/>
                    <a:pt x="1886606" y="21032"/>
                    <a:pt x="1886606" y="46977"/>
                  </a:cubicBezTo>
                  <a:lnTo>
                    <a:pt x="1886606" y="185127"/>
                  </a:lnTo>
                  <a:cubicBezTo>
                    <a:pt x="1886606" y="211071"/>
                    <a:pt x="1865574" y="232104"/>
                    <a:pt x="1839629" y="232104"/>
                  </a:cubicBezTo>
                  <a:lnTo>
                    <a:pt x="46977" y="232104"/>
                  </a:lnTo>
                  <a:cubicBezTo>
                    <a:pt x="21032" y="232104"/>
                    <a:pt x="0" y="211071"/>
                    <a:pt x="0" y="185127"/>
                  </a:cubicBezTo>
                  <a:lnTo>
                    <a:pt x="0" y="46977"/>
                  </a:lnTo>
                  <a:cubicBezTo>
                    <a:pt x="0" y="21032"/>
                    <a:pt x="21032" y="0"/>
                    <a:pt x="46977" y="0"/>
                  </a:cubicBezTo>
                  <a:close/>
                </a:path>
              </a:pathLst>
            </a:custGeom>
            <a:solidFill>
              <a:srgbClr val="BEBEBE"/>
            </a:solidFill>
            <a:ln cap="sq" cmpd="sng" w="9525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3"/>
            <p:cNvSpPr txBox="1"/>
            <p:nvPr/>
          </p:nvSpPr>
          <p:spPr>
            <a:xfrm>
              <a:off x="0" y="-28575"/>
              <a:ext cx="1886700" cy="26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225" lIns="29225" spcFirstLastPara="1" rIns="29225" wrap="square" tIns="29225">
              <a:noAutofit/>
            </a:bodyPr>
            <a:lstStyle/>
            <a:p>
              <a:pPr indent="0" lvl="0" marL="0" marR="0" rtl="0" algn="ctr">
                <a:lnSpc>
                  <a:spcPct val="72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2" name="Google Shape;122;p13"/>
          <p:cNvSpPr txBox="1"/>
          <p:nvPr/>
        </p:nvSpPr>
        <p:spPr>
          <a:xfrm>
            <a:off x="4181480" y="1931132"/>
            <a:ext cx="7791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4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Символ</a:t>
            </a:r>
            <a:endParaRPr sz="1200"/>
          </a:p>
        </p:txBody>
      </p:sp>
      <p:grpSp>
        <p:nvGrpSpPr>
          <p:cNvPr id="123" name="Google Shape;123;p13"/>
          <p:cNvGrpSpPr/>
          <p:nvPr/>
        </p:nvGrpSpPr>
        <p:grpSpPr>
          <a:xfrm>
            <a:off x="6045004" y="1940776"/>
            <a:ext cx="2782085" cy="255151"/>
            <a:chOff x="0" y="-28575"/>
            <a:chExt cx="1887311" cy="230781"/>
          </a:xfrm>
        </p:grpSpPr>
        <p:sp>
          <p:nvSpPr>
            <p:cNvPr id="124" name="Google Shape;124;p13"/>
            <p:cNvSpPr/>
            <p:nvPr/>
          </p:nvSpPr>
          <p:spPr>
            <a:xfrm>
              <a:off x="0" y="0"/>
              <a:ext cx="1887311" cy="202206"/>
            </a:xfrm>
            <a:custGeom>
              <a:rect b="b" l="l" r="r" t="t"/>
              <a:pathLst>
                <a:path extrusionOk="0" h="202206" w="1887311">
                  <a:moveTo>
                    <a:pt x="46959" y="0"/>
                  </a:moveTo>
                  <a:lnTo>
                    <a:pt x="1840352" y="0"/>
                  </a:lnTo>
                  <a:cubicBezTo>
                    <a:pt x="1852806" y="0"/>
                    <a:pt x="1864750" y="4947"/>
                    <a:pt x="1873557" y="13754"/>
                  </a:cubicBezTo>
                  <a:cubicBezTo>
                    <a:pt x="1882363" y="22561"/>
                    <a:pt x="1887311" y="34505"/>
                    <a:pt x="1887311" y="46959"/>
                  </a:cubicBezTo>
                  <a:lnTo>
                    <a:pt x="1887311" y="155247"/>
                  </a:lnTo>
                  <a:cubicBezTo>
                    <a:pt x="1887311" y="167701"/>
                    <a:pt x="1882363" y="179645"/>
                    <a:pt x="1873557" y="188452"/>
                  </a:cubicBezTo>
                  <a:cubicBezTo>
                    <a:pt x="1864750" y="197259"/>
                    <a:pt x="1852806" y="202206"/>
                    <a:pt x="1840352" y="202206"/>
                  </a:cubicBezTo>
                  <a:lnTo>
                    <a:pt x="46959" y="202206"/>
                  </a:lnTo>
                  <a:cubicBezTo>
                    <a:pt x="34505" y="202206"/>
                    <a:pt x="22561" y="197259"/>
                    <a:pt x="13754" y="188452"/>
                  </a:cubicBezTo>
                  <a:cubicBezTo>
                    <a:pt x="4947" y="179645"/>
                    <a:pt x="0" y="167701"/>
                    <a:pt x="0" y="155247"/>
                  </a:cubicBezTo>
                  <a:lnTo>
                    <a:pt x="0" y="46959"/>
                  </a:lnTo>
                  <a:cubicBezTo>
                    <a:pt x="0" y="34505"/>
                    <a:pt x="4947" y="22561"/>
                    <a:pt x="13754" y="13754"/>
                  </a:cubicBezTo>
                  <a:cubicBezTo>
                    <a:pt x="22561" y="4947"/>
                    <a:pt x="34505" y="0"/>
                    <a:pt x="46959" y="0"/>
                  </a:cubicBezTo>
                  <a:close/>
                </a:path>
              </a:pathLst>
            </a:custGeom>
            <a:solidFill>
              <a:srgbClr val="053264"/>
            </a:solidFill>
            <a:ln cap="sq" cmpd="sng" w="9525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3"/>
            <p:cNvSpPr txBox="1"/>
            <p:nvPr/>
          </p:nvSpPr>
          <p:spPr>
            <a:xfrm>
              <a:off x="0" y="-28575"/>
              <a:ext cx="1887300" cy="23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225" lIns="29225" spcFirstLastPara="1" rIns="29225" wrap="square" tIns="29225">
              <a:noAutofit/>
            </a:bodyPr>
            <a:lstStyle/>
            <a:p>
              <a:pPr indent="0" lvl="0" marL="0" marR="0" rtl="0" algn="ctr">
                <a:lnSpc>
                  <a:spcPct val="72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" name="Google Shape;126;p13"/>
          <p:cNvGrpSpPr/>
          <p:nvPr/>
        </p:nvGrpSpPr>
        <p:grpSpPr>
          <a:xfrm>
            <a:off x="6045004" y="1888853"/>
            <a:ext cx="2781184" cy="288230"/>
            <a:chOff x="0" y="-28575"/>
            <a:chExt cx="1886700" cy="260700"/>
          </a:xfrm>
        </p:grpSpPr>
        <p:sp>
          <p:nvSpPr>
            <p:cNvPr id="127" name="Google Shape;127;p13"/>
            <p:cNvSpPr/>
            <p:nvPr/>
          </p:nvSpPr>
          <p:spPr>
            <a:xfrm>
              <a:off x="0" y="0"/>
              <a:ext cx="1886606" cy="232104"/>
            </a:xfrm>
            <a:custGeom>
              <a:rect b="b" l="l" r="r" t="t"/>
              <a:pathLst>
                <a:path extrusionOk="0" h="232104" w="1886606">
                  <a:moveTo>
                    <a:pt x="46977" y="0"/>
                  </a:moveTo>
                  <a:lnTo>
                    <a:pt x="1839629" y="0"/>
                  </a:lnTo>
                  <a:cubicBezTo>
                    <a:pt x="1865574" y="0"/>
                    <a:pt x="1886606" y="21032"/>
                    <a:pt x="1886606" y="46977"/>
                  </a:cubicBezTo>
                  <a:lnTo>
                    <a:pt x="1886606" y="185127"/>
                  </a:lnTo>
                  <a:cubicBezTo>
                    <a:pt x="1886606" y="211071"/>
                    <a:pt x="1865574" y="232104"/>
                    <a:pt x="1839629" y="232104"/>
                  </a:cubicBezTo>
                  <a:lnTo>
                    <a:pt x="46977" y="232104"/>
                  </a:lnTo>
                  <a:cubicBezTo>
                    <a:pt x="21032" y="232104"/>
                    <a:pt x="0" y="211071"/>
                    <a:pt x="0" y="185127"/>
                  </a:cubicBezTo>
                  <a:lnTo>
                    <a:pt x="0" y="46977"/>
                  </a:lnTo>
                  <a:cubicBezTo>
                    <a:pt x="0" y="21032"/>
                    <a:pt x="21032" y="0"/>
                    <a:pt x="46977" y="0"/>
                  </a:cubicBezTo>
                  <a:close/>
                </a:path>
              </a:pathLst>
            </a:custGeom>
            <a:solidFill>
              <a:srgbClr val="FAFADC"/>
            </a:solidFill>
            <a:ln cap="sq" cmpd="sng" w="9525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3"/>
            <p:cNvSpPr txBox="1"/>
            <p:nvPr/>
          </p:nvSpPr>
          <p:spPr>
            <a:xfrm>
              <a:off x="0" y="-28575"/>
              <a:ext cx="1886700" cy="26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225" lIns="29225" spcFirstLastPara="1" rIns="29225" wrap="square" tIns="29225">
              <a:noAutofit/>
            </a:bodyPr>
            <a:lstStyle/>
            <a:p>
              <a:pPr indent="0" lvl="0" marL="0" marR="0" rtl="0" algn="ctr">
                <a:lnSpc>
                  <a:spcPct val="72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9" name="Google Shape;129;p13"/>
          <p:cNvSpPr txBox="1"/>
          <p:nvPr/>
        </p:nvSpPr>
        <p:spPr>
          <a:xfrm>
            <a:off x="6909836" y="1943661"/>
            <a:ext cx="10554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4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Картинка</a:t>
            </a:r>
            <a:endParaRPr sz="1200"/>
          </a:p>
        </p:txBody>
      </p:sp>
      <p:sp>
        <p:nvSpPr>
          <p:cNvPr id="130" name="Google Shape;130;p13"/>
          <p:cNvSpPr/>
          <p:nvPr/>
        </p:nvSpPr>
        <p:spPr>
          <a:xfrm>
            <a:off x="7637413" y="4709163"/>
            <a:ext cx="1173244" cy="136728"/>
          </a:xfrm>
          <a:custGeom>
            <a:rect b="b" l="l" r="r" t="t"/>
            <a:pathLst>
              <a:path extrusionOk="0" h="194631" w="1251460">
                <a:moveTo>
                  <a:pt x="0" y="0"/>
                </a:moveTo>
                <a:lnTo>
                  <a:pt x="1251460" y="0"/>
                </a:lnTo>
                <a:lnTo>
                  <a:pt x="1251460" y="194631"/>
                </a:lnTo>
                <a:lnTo>
                  <a:pt x="0" y="1946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5797" l="-9509" r="-8389" t="-76886"/>
            </a:stretch>
          </a:blip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2B4BE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14"/>
          <p:cNvGrpSpPr/>
          <p:nvPr/>
        </p:nvGrpSpPr>
        <p:grpSpPr>
          <a:xfrm>
            <a:off x="147051" y="193962"/>
            <a:ext cx="8850203" cy="4704668"/>
            <a:chOff x="0" y="-28575"/>
            <a:chExt cx="3708600" cy="2628600"/>
          </a:xfrm>
        </p:grpSpPr>
        <p:sp>
          <p:nvSpPr>
            <p:cNvPr id="136" name="Google Shape;136;p14"/>
            <p:cNvSpPr/>
            <p:nvPr/>
          </p:nvSpPr>
          <p:spPr>
            <a:xfrm>
              <a:off x="0" y="0"/>
              <a:ext cx="3708529" cy="2599933"/>
            </a:xfrm>
            <a:custGeom>
              <a:rect b="b" l="l" r="r" t="t"/>
              <a:pathLst>
                <a:path extrusionOk="0" h="2599933" w="3708529">
                  <a:moveTo>
                    <a:pt x="14762" y="0"/>
                  </a:moveTo>
                  <a:lnTo>
                    <a:pt x="3693766" y="0"/>
                  </a:lnTo>
                  <a:cubicBezTo>
                    <a:pt x="3697682" y="0"/>
                    <a:pt x="3701436" y="1555"/>
                    <a:pt x="3704205" y="4324"/>
                  </a:cubicBezTo>
                  <a:cubicBezTo>
                    <a:pt x="3706973" y="7092"/>
                    <a:pt x="3708529" y="10847"/>
                    <a:pt x="3708529" y="14762"/>
                  </a:cubicBezTo>
                  <a:lnTo>
                    <a:pt x="3708529" y="2585171"/>
                  </a:lnTo>
                  <a:cubicBezTo>
                    <a:pt x="3708529" y="2589086"/>
                    <a:pt x="3706973" y="2592841"/>
                    <a:pt x="3704205" y="2595609"/>
                  </a:cubicBezTo>
                  <a:cubicBezTo>
                    <a:pt x="3701436" y="2598378"/>
                    <a:pt x="3697682" y="2599933"/>
                    <a:pt x="3693766" y="2599933"/>
                  </a:cubicBezTo>
                  <a:lnTo>
                    <a:pt x="14762" y="2599933"/>
                  </a:lnTo>
                  <a:cubicBezTo>
                    <a:pt x="10847" y="2599933"/>
                    <a:pt x="7092" y="2598378"/>
                    <a:pt x="4324" y="2595609"/>
                  </a:cubicBezTo>
                  <a:cubicBezTo>
                    <a:pt x="1555" y="2592841"/>
                    <a:pt x="0" y="2589086"/>
                    <a:pt x="0" y="2585171"/>
                  </a:cubicBezTo>
                  <a:lnTo>
                    <a:pt x="0" y="14762"/>
                  </a:lnTo>
                  <a:cubicBezTo>
                    <a:pt x="0" y="10847"/>
                    <a:pt x="1555" y="7092"/>
                    <a:pt x="4324" y="4324"/>
                  </a:cubicBezTo>
                  <a:cubicBezTo>
                    <a:pt x="7092" y="1555"/>
                    <a:pt x="10847" y="0"/>
                    <a:pt x="14762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4"/>
            <p:cNvSpPr txBox="1"/>
            <p:nvPr/>
          </p:nvSpPr>
          <p:spPr>
            <a:xfrm>
              <a:off x="0" y="-28575"/>
              <a:ext cx="3708600" cy="26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8" name="Google Shape;138;p14"/>
          <p:cNvSpPr txBox="1"/>
          <p:nvPr/>
        </p:nvSpPr>
        <p:spPr>
          <a:xfrm>
            <a:off x="1553922" y="682056"/>
            <a:ext cx="6036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33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ЦВЯТ- СИМВОЛ- КАРТИНКА</a:t>
            </a:r>
            <a:endParaRPr sz="1200"/>
          </a:p>
        </p:txBody>
      </p:sp>
      <p:cxnSp>
        <p:nvCxnSpPr>
          <p:cNvPr id="139" name="Google Shape;139;p14"/>
          <p:cNvCxnSpPr/>
          <p:nvPr/>
        </p:nvCxnSpPr>
        <p:spPr>
          <a:xfrm flipH="1" rot="10800000">
            <a:off x="926942" y="1313370"/>
            <a:ext cx="3810300" cy="6000"/>
          </a:xfrm>
          <a:prstGeom prst="straightConnector1">
            <a:avLst/>
          </a:prstGeom>
          <a:noFill/>
          <a:ln cap="flat" cmpd="sng" w="19050">
            <a:solidFill>
              <a:srgbClr val="053264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140" name="Google Shape;140;p14"/>
          <p:cNvCxnSpPr/>
          <p:nvPr/>
        </p:nvCxnSpPr>
        <p:spPr>
          <a:xfrm>
            <a:off x="5373156" y="1325479"/>
            <a:ext cx="3191100" cy="0"/>
          </a:xfrm>
          <a:prstGeom prst="straightConnector1">
            <a:avLst/>
          </a:prstGeom>
          <a:noFill/>
          <a:ln cap="flat" cmpd="sng" w="19050">
            <a:solidFill>
              <a:srgbClr val="053264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141" name="Google Shape;141;p14"/>
          <p:cNvSpPr txBox="1"/>
          <p:nvPr/>
        </p:nvSpPr>
        <p:spPr>
          <a:xfrm>
            <a:off x="483281" y="1215968"/>
            <a:ext cx="443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502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Герой:</a:t>
            </a:r>
            <a:endParaRPr sz="1200"/>
          </a:p>
        </p:txBody>
      </p:sp>
      <p:sp>
        <p:nvSpPr>
          <p:cNvPr id="142" name="Google Shape;142;p14"/>
          <p:cNvSpPr txBox="1"/>
          <p:nvPr/>
        </p:nvSpPr>
        <p:spPr>
          <a:xfrm>
            <a:off x="4904533" y="1215968"/>
            <a:ext cx="468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502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Книга:</a:t>
            </a:r>
            <a:endParaRPr sz="1200"/>
          </a:p>
        </p:txBody>
      </p:sp>
      <p:sp>
        <p:nvSpPr>
          <p:cNvPr id="143" name="Google Shape;143;p14"/>
          <p:cNvSpPr txBox="1"/>
          <p:nvPr/>
        </p:nvSpPr>
        <p:spPr>
          <a:xfrm>
            <a:off x="483281" y="1472555"/>
            <a:ext cx="8116200" cy="4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Изберете цвят, символ, картинка, които най-добре описват състоянието ви в момента.   Разпишете ги на първия ред, а на втория ред обяснете защо сте ги избрали.</a:t>
            </a:r>
            <a:endParaRPr sz="1200"/>
          </a:p>
        </p:txBody>
      </p:sp>
      <p:sp>
        <p:nvSpPr>
          <p:cNvPr id="144" name="Google Shape;144;p14"/>
          <p:cNvSpPr txBox="1"/>
          <p:nvPr/>
        </p:nvSpPr>
        <p:spPr>
          <a:xfrm>
            <a:off x="483281" y="472842"/>
            <a:ext cx="365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49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Име:</a:t>
            </a:r>
            <a:endParaRPr sz="1200"/>
          </a:p>
        </p:txBody>
      </p:sp>
      <p:cxnSp>
        <p:nvCxnSpPr>
          <p:cNvPr id="145" name="Google Shape;145;p14"/>
          <p:cNvCxnSpPr/>
          <p:nvPr/>
        </p:nvCxnSpPr>
        <p:spPr>
          <a:xfrm flipH="1" rot="10800000">
            <a:off x="848910" y="596836"/>
            <a:ext cx="5237100" cy="3900"/>
          </a:xfrm>
          <a:prstGeom prst="straightConnector1">
            <a:avLst/>
          </a:prstGeom>
          <a:noFill/>
          <a:ln cap="rnd" cmpd="sng" w="19050">
            <a:solidFill>
              <a:srgbClr val="053264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146" name="Google Shape;146;p14"/>
          <p:cNvCxnSpPr/>
          <p:nvPr/>
        </p:nvCxnSpPr>
        <p:spPr>
          <a:xfrm flipH="1" rot="10800000">
            <a:off x="6752873" y="602838"/>
            <a:ext cx="1909500" cy="4200"/>
          </a:xfrm>
          <a:prstGeom prst="straightConnector1">
            <a:avLst/>
          </a:prstGeom>
          <a:noFill/>
          <a:ln cap="flat" cmpd="sng" w="19050">
            <a:solidFill>
              <a:srgbClr val="053264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147" name="Google Shape;147;p14"/>
          <p:cNvSpPr txBox="1"/>
          <p:nvPr/>
        </p:nvSpPr>
        <p:spPr>
          <a:xfrm>
            <a:off x="6251195" y="491663"/>
            <a:ext cx="5019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49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Клас:</a:t>
            </a:r>
            <a:endParaRPr sz="1200"/>
          </a:p>
        </p:txBody>
      </p:sp>
      <p:grpSp>
        <p:nvGrpSpPr>
          <p:cNvPr id="148" name="Google Shape;148;p14"/>
          <p:cNvGrpSpPr/>
          <p:nvPr/>
        </p:nvGrpSpPr>
        <p:grpSpPr>
          <a:xfrm>
            <a:off x="319991" y="1965770"/>
            <a:ext cx="2781184" cy="2686639"/>
            <a:chOff x="0" y="-28575"/>
            <a:chExt cx="1886700" cy="2430028"/>
          </a:xfrm>
        </p:grpSpPr>
        <p:sp>
          <p:nvSpPr>
            <p:cNvPr id="149" name="Google Shape;149;p14"/>
            <p:cNvSpPr/>
            <p:nvPr/>
          </p:nvSpPr>
          <p:spPr>
            <a:xfrm>
              <a:off x="0" y="0"/>
              <a:ext cx="1886606" cy="2401453"/>
            </a:xfrm>
            <a:custGeom>
              <a:rect b="b" l="l" r="r" t="t"/>
              <a:pathLst>
                <a:path extrusionOk="0" h="2401453" w="1886606">
                  <a:moveTo>
                    <a:pt x="46977" y="0"/>
                  </a:moveTo>
                  <a:lnTo>
                    <a:pt x="1839629" y="0"/>
                  </a:lnTo>
                  <a:cubicBezTo>
                    <a:pt x="1865574" y="0"/>
                    <a:pt x="1886606" y="21032"/>
                    <a:pt x="1886606" y="46977"/>
                  </a:cubicBezTo>
                  <a:lnTo>
                    <a:pt x="1886606" y="2354476"/>
                  </a:lnTo>
                  <a:cubicBezTo>
                    <a:pt x="1886606" y="2366935"/>
                    <a:pt x="1881656" y="2378883"/>
                    <a:pt x="1872847" y="2387693"/>
                  </a:cubicBezTo>
                  <a:cubicBezTo>
                    <a:pt x="1864037" y="2396503"/>
                    <a:pt x="1852088" y="2401453"/>
                    <a:pt x="1839629" y="2401453"/>
                  </a:cubicBezTo>
                  <a:lnTo>
                    <a:pt x="46977" y="2401453"/>
                  </a:lnTo>
                  <a:cubicBezTo>
                    <a:pt x="21032" y="2401453"/>
                    <a:pt x="0" y="2380420"/>
                    <a:pt x="0" y="2354476"/>
                  </a:cubicBezTo>
                  <a:lnTo>
                    <a:pt x="0" y="46977"/>
                  </a:lnTo>
                  <a:cubicBezTo>
                    <a:pt x="0" y="21032"/>
                    <a:pt x="21032" y="0"/>
                    <a:pt x="46977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9525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4"/>
            <p:cNvSpPr txBox="1"/>
            <p:nvPr/>
          </p:nvSpPr>
          <p:spPr>
            <a:xfrm>
              <a:off x="0" y="-28575"/>
              <a:ext cx="1886700" cy="243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225" lIns="29225" spcFirstLastPara="1" rIns="29225" wrap="square" tIns="29225">
              <a:noAutofit/>
            </a:bodyPr>
            <a:lstStyle/>
            <a:p>
              <a:pPr indent="0" lvl="0" marL="0" marR="0" rtl="0" algn="ctr">
                <a:lnSpc>
                  <a:spcPct val="72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1" name="Google Shape;151;p14"/>
          <p:cNvGrpSpPr/>
          <p:nvPr/>
        </p:nvGrpSpPr>
        <p:grpSpPr>
          <a:xfrm>
            <a:off x="319991" y="1923544"/>
            <a:ext cx="2782085" cy="255151"/>
            <a:chOff x="0" y="-28575"/>
            <a:chExt cx="1887311" cy="230781"/>
          </a:xfrm>
        </p:grpSpPr>
        <p:sp>
          <p:nvSpPr>
            <p:cNvPr id="152" name="Google Shape;152;p14"/>
            <p:cNvSpPr/>
            <p:nvPr/>
          </p:nvSpPr>
          <p:spPr>
            <a:xfrm>
              <a:off x="0" y="0"/>
              <a:ext cx="1887311" cy="202206"/>
            </a:xfrm>
            <a:custGeom>
              <a:rect b="b" l="l" r="r" t="t"/>
              <a:pathLst>
                <a:path extrusionOk="0" h="202206" w="1887311">
                  <a:moveTo>
                    <a:pt x="46959" y="0"/>
                  </a:moveTo>
                  <a:lnTo>
                    <a:pt x="1840352" y="0"/>
                  </a:lnTo>
                  <a:cubicBezTo>
                    <a:pt x="1852806" y="0"/>
                    <a:pt x="1864750" y="4947"/>
                    <a:pt x="1873557" y="13754"/>
                  </a:cubicBezTo>
                  <a:cubicBezTo>
                    <a:pt x="1882363" y="22561"/>
                    <a:pt x="1887311" y="34505"/>
                    <a:pt x="1887311" y="46959"/>
                  </a:cubicBezTo>
                  <a:lnTo>
                    <a:pt x="1887311" y="155247"/>
                  </a:lnTo>
                  <a:cubicBezTo>
                    <a:pt x="1887311" y="167701"/>
                    <a:pt x="1882363" y="179645"/>
                    <a:pt x="1873557" y="188452"/>
                  </a:cubicBezTo>
                  <a:cubicBezTo>
                    <a:pt x="1864750" y="197259"/>
                    <a:pt x="1852806" y="202206"/>
                    <a:pt x="1840352" y="202206"/>
                  </a:cubicBezTo>
                  <a:lnTo>
                    <a:pt x="46959" y="202206"/>
                  </a:lnTo>
                  <a:cubicBezTo>
                    <a:pt x="34505" y="202206"/>
                    <a:pt x="22561" y="197259"/>
                    <a:pt x="13754" y="188452"/>
                  </a:cubicBezTo>
                  <a:cubicBezTo>
                    <a:pt x="4947" y="179645"/>
                    <a:pt x="0" y="167701"/>
                    <a:pt x="0" y="155247"/>
                  </a:cubicBezTo>
                  <a:lnTo>
                    <a:pt x="0" y="46959"/>
                  </a:lnTo>
                  <a:cubicBezTo>
                    <a:pt x="0" y="34505"/>
                    <a:pt x="4947" y="22561"/>
                    <a:pt x="13754" y="13754"/>
                  </a:cubicBezTo>
                  <a:cubicBezTo>
                    <a:pt x="22561" y="4947"/>
                    <a:pt x="34505" y="0"/>
                    <a:pt x="46959" y="0"/>
                  </a:cubicBezTo>
                  <a:close/>
                </a:path>
              </a:pathLst>
            </a:custGeom>
            <a:solidFill>
              <a:srgbClr val="053264"/>
            </a:solidFill>
            <a:ln cap="sq" cmpd="sng" w="9525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4"/>
            <p:cNvSpPr txBox="1"/>
            <p:nvPr/>
          </p:nvSpPr>
          <p:spPr>
            <a:xfrm>
              <a:off x="0" y="-28575"/>
              <a:ext cx="1887300" cy="23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225" lIns="29225" spcFirstLastPara="1" rIns="29225" wrap="square" tIns="29225">
              <a:noAutofit/>
            </a:bodyPr>
            <a:lstStyle/>
            <a:p>
              <a:pPr indent="0" lvl="0" marL="0" marR="0" rtl="0" algn="ctr">
                <a:lnSpc>
                  <a:spcPct val="72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4" name="Google Shape;154;p14"/>
          <p:cNvGrpSpPr/>
          <p:nvPr/>
        </p:nvGrpSpPr>
        <p:grpSpPr>
          <a:xfrm>
            <a:off x="319991" y="1871621"/>
            <a:ext cx="2781184" cy="288230"/>
            <a:chOff x="0" y="-28575"/>
            <a:chExt cx="1886700" cy="260700"/>
          </a:xfrm>
        </p:grpSpPr>
        <p:sp>
          <p:nvSpPr>
            <p:cNvPr id="155" name="Google Shape;155;p14"/>
            <p:cNvSpPr/>
            <p:nvPr/>
          </p:nvSpPr>
          <p:spPr>
            <a:xfrm>
              <a:off x="0" y="0"/>
              <a:ext cx="1886606" cy="232104"/>
            </a:xfrm>
            <a:custGeom>
              <a:rect b="b" l="l" r="r" t="t"/>
              <a:pathLst>
                <a:path extrusionOk="0" h="232104" w="1886606">
                  <a:moveTo>
                    <a:pt x="46977" y="0"/>
                  </a:moveTo>
                  <a:lnTo>
                    <a:pt x="1839629" y="0"/>
                  </a:lnTo>
                  <a:cubicBezTo>
                    <a:pt x="1865574" y="0"/>
                    <a:pt x="1886606" y="21032"/>
                    <a:pt x="1886606" y="46977"/>
                  </a:cubicBezTo>
                  <a:lnTo>
                    <a:pt x="1886606" y="185127"/>
                  </a:lnTo>
                  <a:cubicBezTo>
                    <a:pt x="1886606" y="211071"/>
                    <a:pt x="1865574" y="232104"/>
                    <a:pt x="1839629" y="232104"/>
                  </a:cubicBezTo>
                  <a:lnTo>
                    <a:pt x="46977" y="232104"/>
                  </a:lnTo>
                  <a:cubicBezTo>
                    <a:pt x="21032" y="232104"/>
                    <a:pt x="0" y="211071"/>
                    <a:pt x="0" y="185127"/>
                  </a:cubicBezTo>
                  <a:lnTo>
                    <a:pt x="0" y="46977"/>
                  </a:lnTo>
                  <a:cubicBezTo>
                    <a:pt x="0" y="21032"/>
                    <a:pt x="21032" y="0"/>
                    <a:pt x="46977" y="0"/>
                  </a:cubicBezTo>
                  <a:close/>
                </a:path>
              </a:pathLst>
            </a:custGeom>
            <a:solidFill>
              <a:srgbClr val="82B4BE"/>
            </a:solidFill>
            <a:ln cap="sq" cmpd="sng" w="9525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4"/>
            <p:cNvSpPr txBox="1"/>
            <p:nvPr/>
          </p:nvSpPr>
          <p:spPr>
            <a:xfrm>
              <a:off x="0" y="-28575"/>
              <a:ext cx="1886700" cy="26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225" lIns="29225" spcFirstLastPara="1" rIns="29225" wrap="square" tIns="29225">
              <a:noAutofit/>
            </a:bodyPr>
            <a:lstStyle/>
            <a:p>
              <a:pPr indent="0" lvl="0" marL="0" marR="0" rtl="0" algn="ctr">
                <a:lnSpc>
                  <a:spcPct val="72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7" name="Google Shape;157;p14"/>
          <p:cNvSpPr txBox="1"/>
          <p:nvPr/>
        </p:nvSpPr>
        <p:spPr>
          <a:xfrm>
            <a:off x="1318973" y="1922516"/>
            <a:ext cx="7791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4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Цвят</a:t>
            </a:r>
            <a:endParaRPr sz="1200"/>
          </a:p>
        </p:txBody>
      </p:sp>
      <p:cxnSp>
        <p:nvCxnSpPr>
          <p:cNvPr id="158" name="Google Shape;158;p14"/>
          <p:cNvCxnSpPr/>
          <p:nvPr/>
        </p:nvCxnSpPr>
        <p:spPr>
          <a:xfrm flipH="1" rot="10800000">
            <a:off x="315876" y="3324911"/>
            <a:ext cx="2785200" cy="3000"/>
          </a:xfrm>
          <a:prstGeom prst="straightConnector1">
            <a:avLst/>
          </a:prstGeom>
          <a:noFill/>
          <a:ln cap="flat" cmpd="sng" w="9525">
            <a:solidFill>
              <a:srgbClr val="053264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59" name="Google Shape;159;p14"/>
          <p:cNvGrpSpPr/>
          <p:nvPr/>
        </p:nvGrpSpPr>
        <p:grpSpPr>
          <a:xfrm>
            <a:off x="3183537" y="1965770"/>
            <a:ext cx="2781184" cy="2686639"/>
            <a:chOff x="0" y="-28575"/>
            <a:chExt cx="1886700" cy="2430028"/>
          </a:xfrm>
        </p:grpSpPr>
        <p:sp>
          <p:nvSpPr>
            <p:cNvPr id="160" name="Google Shape;160;p14"/>
            <p:cNvSpPr/>
            <p:nvPr/>
          </p:nvSpPr>
          <p:spPr>
            <a:xfrm>
              <a:off x="0" y="0"/>
              <a:ext cx="1886606" cy="2401453"/>
            </a:xfrm>
            <a:custGeom>
              <a:rect b="b" l="l" r="r" t="t"/>
              <a:pathLst>
                <a:path extrusionOk="0" h="2401453" w="1886606">
                  <a:moveTo>
                    <a:pt x="46977" y="0"/>
                  </a:moveTo>
                  <a:lnTo>
                    <a:pt x="1839629" y="0"/>
                  </a:lnTo>
                  <a:cubicBezTo>
                    <a:pt x="1865574" y="0"/>
                    <a:pt x="1886606" y="21032"/>
                    <a:pt x="1886606" y="46977"/>
                  </a:cubicBezTo>
                  <a:lnTo>
                    <a:pt x="1886606" y="2354476"/>
                  </a:lnTo>
                  <a:cubicBezTo>
                    <a:pt x="1886606" y="2366935"/>
                    <a:pt x="1881656" y="2378883"/>
                    <a:pt x="1872847" y="2387693"/>
                  </a:cubicBezTo>
                  <a:cubicBezTo>
                    <a:pt x="1864037" y="2396503"/>
                    <a:pt x="1852088" y="2401453"/>
                    <a:pt x="1839629" y="2401453"/>
                  </a:cubicBezTo>
                  <a:lnTo>
                    <a:pt x="46977" y="2401453"/>
                  </a:lnTo>
                  <a:cubicBezTo>
                    <a:pt x="21032" y="2401453"/>
                    <a:pt x="0" y="2380420"/>
                    <a:pt x="0" y="2354476"/>
                  </a:cubicBezTo>
                  <a:lnTo>
                    <a:pt x="0" y="46977"/>
                  </a:lnTo>
                  <a:cubicBezTo>
                    <a:pt x="0" y="21032"/>
                    <a:pt x="21032" y="0"/>
                    <a:pt x="46977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9525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14"/>
            <p:cNvSpPr txBox="1"/>
            <p:nvPr/>
          </p:nvSpPr>
          <p:spPr>
            <a:xfrm>
              <a:off x="0" y="-28575"/>
              <a:ext cx="1886700" cy="243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225" lIns="29225" spcFirstLastPara="1" rIns="29225" wrap="square" tIns="29225">
              <a:noAutofit/>
            </a:bodyPr>
            <a:lstStyle/>
            <a:p>
              <a:pPr indent="0" lvl="0" marL="0" marR="0" rtl="0" algn="ctr">
                <a:lnSpc>
                  <a:spcPct val="72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2" name="Google Shape;162;p14"/>
          <p:cNvGrpSpPr/>
          <p:nvPr/>
        </p:nvGrpSpPr>
        <p:grpSpPr>
          <a:xfrm>
            <a:off x="6047083" y="1965770"/>
            <a:ext cx="2781184" cy="2686639"/>
            <a:chOff x="0" y="-28575"/>
            <a:chExt cx="1886700" cy="2430028"/>
          </a:xfrm>
        </p:grpSpPr>
        <p:sp>
          <p:nvSpPr>
            <p:cNvPr id="163" name="Google Shape;163;p14"/>
            <p:cNvSpPr/>
            <p:nvPr/>
          </p:nvSpPr>
          <p:spPr>
            <a:xfrm>
              <a:off x="0" y="0"/>
              <a:ext cx="1886606" cy="2401453"/>
            </a:xfrm>
            <a:custGeom>
              <a:rect b="b" l="l" r="r" t="t"/>
              <a:pathLst>
                <a:path extrusionOk="0" h="2401453" w="1886606">
                  <a:moveTo>
                    <a:pt x="46977" y="0"/>
                  </a:moveTo>
                  <a:lnTo>
                    <a:pt x="1839629" y="0"/>
                  </a:lnTo>
                  <a:cubicBezTo>
                    <a:pt x="1865574" y="0"/>
                    <a:pt x="1886606" y="21032"/>
                    <a:pt x="1886606" y="46977"/>
                  </a:cubicBezTo>
                  <a:lnTo>
                    <a:pt x="1886606" y="2354476"/>
                  </a:lnTo>
                  <a:cubicBezTo>
                    <a:pt x="1886606" y="2366935"/>
                    <a:pt x="1881656" y="2378883"/>
                    <a:pt x="1872847" y="2387693"/>
                  </a:cubicBezTo>
                  <a:cubicBezTo>
                    <a:pt x="1864037" y="2396503"/>
                    <a:pt x="1852088" y="2401453"/>
                    <a:pt x="1839629" y="2401453"/>
                  </a:cubicBezTo>
                  <a:lnTo>
                    <a:pt x="46977" y="2401453"/>
                  </a:lnTo>
                  <a:cubicBezTo>
                    <a:pt x="21032" y="2401453"/>
                    <a:pt x="0" y="2380420"/>
                    <a:pt x="0" y="2354476"/>
                  </a:cubicBezTo>
                  <a:lnTo>
                    <a:pt x="0" y="46977"/>
                  </a:lnTo>
                  <a:cubicBezTo>
                    <a:pt x="0" y="21032"/>
                    <a:pt x="21032" y="0"/>
                    <a:pt x="46977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9525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14"/>
            <p:cNvSpPr txBox="1"/>
            <p:nvPr/>
          </p:nvSpPr>
          <p:spPr>
            <a:xfrm>
              <a:off x="0" y="-28575"/>
              <a:ext cx="1886700" cy="243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225" lIns="29225" spcFirstLastPara="1" rIns="29225" wrap="square" tIns="29225">
              <a:noAutofit/>
            </a:bodyPr>
            <a:lstStyle/>
            <a:p>
              <a:pPr indent="0" lvl="0" marL="0" marR="0" rtl="0" algn="ctr">
                <a:lnSpc>
                  <a:spcPct val="72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65" name="Google Shape;165;p14"/>
          <p:cNvCxnSpPr/>
          <p:nvPr/>
        </p:nvCxnSpPr>
        <p:spPr>
          <a:xfrm flipH="1" rot="10800000">
            <a:off x="3180440" y="3324911"/>
            <a:ext cx="2785200" cy="3000"/>
          </a:xfrm>
          <a:prstGeom prst="straightConnector1">
            <a:avLst/>
          </a:prstGeom>
          <a:noFill/>
          <a:ln cap="flat" cmpd="sng" w="9525">
            <a:solidFill>
              <a:srgbClr val="053264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6" name="Google Shape;166;p14"/>
          <p:cNvCxnSpPr/>
          <p:nvPr/>
        </p:nvCxnSpPr>
        <p:spPr>
          <a:xfrm flipH="1" rot="10800000">
            <a:off x="6025489" y="3324911"/>
            <a:ext cx="2785200" cy="3000"/>
          </a:xfrm>
          <a:prstGeom prst="straightConnector1">
            <a:avLst/>
          </a:prstGeom>
          <a:noFill/>
          <a:ln cap="flat" cmpd="sng" w="9525">
            <a:solidFill>
              <a:srgbClr val="053264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67" name="Google Shape;167;p14"/>
          <p:cNvGrpSpPr/>
          <p:nvPr/>
        </p:nvGrpSpPr>
        <p:grpSpPr>
          <a:xfrm>
            <a:off x="3182497" y="1932160"/>
            <a:ext cx="2782085" cy="255151"/>
            <a:chOff x="0" y="-28575"/>
            <a:chExt cx="1887311" cy="230781"/>
          </a:xfrm>
        </p:grpSpPr>
        <p:sp>
          <p:nvSpPr>
            <p:cNvPr id="168" name="Google Shape;168;p14"/>
            <p:cNvSpPr/>
            <p:nvPr/>
          </p:nvSpPr>
          <p:spPr>
            <a:xfrm>
              <a:off x="0" y="0"/>
              <a:ext cx="1887311" cy="202206"/>
            </a:xfrm>
            <a:custGeom>
              <a:rect b="b" l="l" r="r" t="t"/>
              <a:pathLst>
                <a:path extrusionOk="0" h="202206" w="1887311">
                  <a:moveTo>
                    <a:pt x="46959" y="0"/>
                  </a:moveTo>
                  <a:lnTo>
                    <a:pt x="1840352" y="0"/>
                  </a:lnTo>
                  <a:cubicBezTo>
                    <a:pt x="1852806" y="0"/>
                    <a:pt x="1864750" y="4947"/>
                    <a:pt x="1873557" y="13754"/>
                  </a:cubicBezTo>
                  <a:cubicBezTo>
                    <a:pt x="1882363" y="22561"/>
                    <a:pt x="1887311" y="34505"/>
                    <a:pt x="1887311" y="46959"/>
                  </a:cubicBezTo>
                  <a:lnTo>
                    <a:pt x="1887311" y="155247"/>
                  </a:lnTo>
                  <a:cubicBezTo>
                    <a:pt x="1887311" y="167701"/>
                    <a:pt x="1882363" y="179645"/>
                    <a:pt x="1873557" y="188452"/>
                  </a:cubicBezTo>
                  <a:cubicBezTo>
                    <a:pt x="1864750" y="197259"/>
                    <a:pt x="1852806" y="202206"/>
                    <a:pt x="1840352" y="202206"/>
                  </a:cubicBezTo>
                  <a:lnTo>
                    <a:pt x="46959" y="202206"/>
                  </a:lnTo>
                  <a:cubicBezTo>
                    <a:pt x="34505" y="202206"/>
                    <a:pt x="22561" y="197259"/>
                    <a:pt x="13754" y="188452"/>
                  </a:cubicBezTo>
                  <a:cubicBezTo>
                    <a:pt x="4947" y="179645"/>
                    <a:pt x="0" y="167701"/>
                    <a:pt x="0" y="155247"/>
                  </a:cubicBezTo>
                  <a:lnTo>
                    <a:pt x="0" y="46959"/>
                  </a:lnTo>
                  <a:cubicBezTo>
                    <a:pt x="0" y="34505"/>
                    <a:pt x="4947" y="22561"/>
                    <a:pt x="13754" y="13754"/>
                  </a:cubicBezTo>
                  <a:cubicBezTo>
                    <a:pt x="22561" y="4947"/>
                    <a:pt x="34505" y="0"/>
                    <a:pt x="46959" y="0"/>
                  </a:cubicBezTo>
                  <a:close/>
                </a:path>
              </a:pathLst>
            </a:custGeom>
            <a:solidFill>
              <a:srgbClr val="053264"/>
            </a:solidFill>
            <a:ln cap="sq" cmpd="sng" w="9525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4"/>
            <p:cNvSpPr txBox="1"/>
            <p:nvPr/>
          </p:nvSpPr>
          <p:spPr>
            <a:xfrm>
              <a:off x="0" y="-28575"/>
              <a:ext cx="1887300" cy="23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225" lIns="29225" spcFirstLastPara="1" rIns="29225" wrap="square" tIns="29225">
              <a:noAutofit/>
            </a:bodyPr>
            <a:lstStyle/>
            <a:p>
              <a:pPr indent="0" lvl="0" marL="0" marR="0" rtl="0" algn="ctr">
                <a:lnSpc>
                  <a:spcPct val="72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0" name="Google Shape;170;p14"/>
          <p:cNvGrpSpPr/>
          <p:nvPr/>
        </p:nvGrpSpPr>
        <p:grpSpPr>
          <a:xfrm>
            <a:off x="3182498" y="1880237"/>
            <a:ext cx="2781184" cy="288230"/>
            <a:chOff x="0" y="-28575"/>
            <a:chExt cx="1886700" cy="260700"/>
          </a:xfrm>
        </p:grpSpPr>
        <p:sp>
          <p:nvSpPr>
            <p:cNvPr id="171" name="Google Shape;171;p14"/>
            <p:cNvSpPr/>
            <p:nvPr/>
          </p:nvSpPr>
          <p:spPr>
            <a:xfrm>
              <a:off x="0" y="0"/>
              <a:ext cx="1886606" cy="232104"/>
            </a:xfrm>
            <a:custGeom>
              <a:rect b="b" l="l" r="r" t="t"/>
              <a:pathLst>
                <a:path extrusionOk="0" h="232104" w="1886606">
                  <a:moveTo>
                    <a:pt x="46977" y="0"/>
                  </a:moveTo>
                  <a:lnTo>
                    <a:pt x="1839629" y="0"/>
                  </a:lnTo>
                  <a:cubicBezTo>
                    <a:pt x="1865574" y="0"/>
                    <a:pt x="1886606" y="21032"/>
                    <a:pt x="1886606" y="46977"/>
                  </a:cubicBezTo>
                  <a:lnTo>
                    <a:pt x="1886606" y="185127"/>
                  </a:lnTo>
                  <a:cubicBezTo>
                    <a:pt x="1886606" y="211071"/>
                    <a:pt x="1865574" y="232104"/>
                    <a:pt x="1839629" y="232104"/>
                  </a:cubicBezTo>
                  <a:lnTo>
                    <a:pt x="46977" y="232104"/>
                  </a:lnTo>
                  <a:cubicBezTo>
                    <a:pt x="21032" y="232104"/>
                    <a:pt x="0" y="211071"/>
                    <a:pt x="0" y="185127"/>
                  </a:cubicBezTo>
                  <a:lnTo>
                    <a:pt x="0" y="46977"/>
                  </a:lnTo>
                  <a:cubicBezTo>
                    <a:pt x="0" y="21032"/>
                    <a:pt x="21032" y="0"/>
                    <a:pt x="46977" y="0"/>
                  </a:cubicBezTo>
                  <a:close/>
                </a:path>
              </a:pathLst>
            </a:custGeom>
            <a:solidFill>
              <a:srgbClr val="BEBEBE"/>
            </a:solidFill>
            <a:ln cap="sq" cmpd="sng" w="9525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14"/>
            <p:cNvSpPr txBox="1"/>
            <p:nvPr/>
          </p:nvSpPr>
          <p:spPr>
            <a:xfrm>
              <a:off x="0" y="-28575"/>
              <a:ext cx="1886700" cy="26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225" lIns="29225" spcFirstLastPara="1" rIns="29225" wrap="square" tIns="29225">
              <a:noAutofit/>
            </a:bodyPr>
            <a:lstStyle/>
            <a:p>
              <a:pPr indent="0" lvl="0" marL="0" marR="0" rtl="0" algn="ctr">
                <a:lnSpc>
                  <a:spcPct val="72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3" name="Google Shape;173;p14"/>
          <p:cNvSpPr txBox="1"/>
          <p:nvPr/>
        </p:nvSpPr>
        <p:spPr>
          <a:xfrm>
            <a:off x="4181480" y="1931132"/>
            <a:ext cx="7791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4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Символ</a:t>
            </a:r>
            <a:endParaRPr sz="1200"/>
          </a:p>
        </p:txBody>
      </p:sp>
      <p:grpSp>
        <p:nvGrpSpPr>
          <p:cNvPr id="174" name="Google Shape;174;p14"/>
          <p:cNvGrpSpPr/>
          <p:nvPr/>
        </p:nvGrpSpPr>
        <p:grpSpPr>
          <a:xfrm>
            <a:off x="6045004" y="1940776"/>
            <a:ext cx="2782085" cy="255151"/>
            <a:chOff x="0" y="-28575"/>
            <a:chExt cx="1887311" cy="230781"/>
          </a:xfrm>
        </p:grpSpPr>
        <p:sp>
          <p:nvSpPr>
            <p:cNvPr id="175" name="Google Shape;175;p14"/>
            <p:cNvSpPr/>
            <p:nvPr/>
          </p:nvSpPr>
          <p:spPr>
            <a:xfrm>
              <a:off x="0" y="0"/>
              <a:ext cx="1887311" cy="202206"/>
            </a:xfrm>
            <a:custGeom>
              <a:rect b="b" l="l" r="r" t="t"/>
              <a:pathLst>
                <a:path extrusionOk="0" h="202206" w="1887311">
                  <a:moveTo>
                    <a:pt x="46959" y="0"/>
                  </a:moveTo>
                  <a:lnTo>
                    <a:pt x="1840352" y="0"/>
                  </a:lnTo>
                  <a:cubicBezTo>
                    <a:pt x="1852806" y="0"/>
                    <a:pt x="1864750" y="4947"/>
                    <a:pt x="1873557" y="13754"/>
                  </a:cubicBezTo>
                  <a:cubicBezTo>
                    <a:pt x="1882363" y="22561"/>
                    <a:pt x="1887311" y="34505"/>
                    <a:pt x="1887311" y="46959"/>
                  </a:cubicBezTo>
                  <a:lnTo>
                    <a:pt x="1887311" y="155247"/>
                  </a:lnTo>
                  <a:cubicBezTo>
                    <a:pt x="1887311" y="167701"/>
                    <a:pt x="1882363" y="179645"/>
                    <a:pt x="1873557" y="188452"/>
                  </a:cubicBezTo>
                  <a:cubicBezTo>
                    <a:pt x="1864750" y="197259"/>
                    <a:pt x="1852806" y="202206"/>
                    <a:pt x="1840352" y="202206"/>
                  </a:cubicBezTo>
                  <a:lnTo>
                    <a:pt x="46959" y="202206"/>
                  </a:lnTo>
                  <a:cubicBezTo>
                    <a:pt x="34505" y="202206"/>
                    <a:pt x="22561" y="197259"/>
                    <a:pt x="13754" y="188452"/>
                  </a:cubicBezTo>
                  <a:cubicBezTo>
                    <a:pt x="4947" y="179645"/>
                    <a:pt x="0" y="167701"/>
                    <a:pt x="0" y="155247"/>
                  </a:cubicBezTo>
                  <a:lnTo>
                    <a:pt x="0" y="46959"/>
                  </a:lnTo>
                  <a:cubicBezTo>
                    <a:pt x="0" y="34505"/>
                    <a:pt x="4947" y="22561"/>
                    <a:pt x="13754" y="13754"/>
                  </a:cubicBezTo>
                  <a:cubicBezTo>
                    <a:pt x="22561" y="4947"/>
                    <a:pt x="34505" y="0"/>
                    <a:pt x="46959" y="0"/>
                  </a:cubicBezTo>
                  <a:close/>
                </a:path>
              </a:pathLst>
            </a:custGeom>
            <a:solidFill>
              <a:srgbClr val="053264"/>
            </a:solidFill>
            <a:ln cap="sq" cmpd="sng" w="9525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14"/>
            <p:cNvSpPr txBox="1"/>
            <p:nvPr/>
          </p:nvSpPr>
          <p:spPr>
            <a:xfrm>
              <a:off x="0" y="-28575"/>
              <a:ext cx="1887300" cy="23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225" lIns="29225" spcFirstLastPara="1" rIns="29225" wrap="square" tIns="29225">
              <a:noAutofit/>
            </a:bodyPr>
            <a:lstStyle/>
            <a:p>
              <a:pPr indent="0" lvl="0" marL="0" marR="0" rtl="0" algn="ctr">
                <a:lnSpc>
                  <a:spcPct val="72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7" name="Google Shape;177;p14"/>
          <p:cNvGrpSpPr/>
          <p:nvPr/>
        </p:nvGrpSpPr>
        <p:grpSpPr>
          <a:xfrm>
            <a:off x="6045004" y="1888853"/>
            <a:ext cx="2781184" cy="288230"/>
            <a:chOff x="0" y="-28575"/>
            <a:chExt cx="1886700" cy="260700"/>
          </a:xfrm>
        </p:grpSpPr>
        <p:sp>
          <p:nvSpPr>
            <p:cNvPr id="178" name="Google Shape;178;p14"/>
            <p:cNvSpPr/>
            <p:nvPr/>
          </p:nvSpPr>
          <p:spPr>
            <a:xfrm>
              <a:off x="0" y="0"/>
              <a:ext cx="1886606" cy="232104"/>
            </a:xfrm>
            <a:custGeom>
              <a:rect b="b" l="l" r="r" t="t"/>
              <a:pathLst>
                <a:path extrusionOk="0" h="232104" w="1886606">
                  <a:moveTo>
                    <a:pt x="46977" y="0"/>
                  </a:moveTo>
                  <a:lnTo>
                    <a:pt x="1839629" y="0"/>
                  </a:lnTo>
                  <a:cubicBezTo>
                    <a:pt x="1865574" y="0"/>
                    <a:pt x="1886606" y="21032"/>
                    <a:pt x="1886606" y="46977"/>
                  </a:cubicBezTo>
                  <a:lnTo>
                    <a:pt x="1886606" y="185127"/>
                  </a:lnTo>
                  <a:cubicBezTo>
                    <a:pt x="1886606" y="211071"/>
                    <a:pt x="1865574" y="232104"/>
                    <a:pt x="1839629" y="232104"/>
                  </a:cubicBezTo>
                  <a:lnTo>
                    <a:pt x="46977" y="232104"/>
                  </a:lnTo>
                  <a:cubicBezTo>
                    <a:pt x="21032" y="232104"/>
                    <a:pt x="0" y="211071"/>
                    <a:pt x="0" y="185127"/>
                  </a:cubicBezTo>
                  <a:lnTo>
                    <a:pt x="0" y="46977"/>
                  </a:lnTo>
                  <a:cubicBezTo>
                    <a:pt x="0" y="21032"/>
                    <a:pt x="21032" y="0"/>
                    <a:pt x="46977" y="0"/>
                  </a:cubicBezTo>
                  <a:close/>
                </a:path>
              </a:pathLst>
            </a:custGeom>
            <a:solidFill>
              <a:srgbClr val="FAFADC"/>
            </a:solidFill>
            <a:ln cap="sq" cmpd="sng" w="9525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4"/>
            <p:cNvSpPr txBox="1"/>
            <p:nvPr/>
          </p:nvSpPr>
          <p:spPr>
            <a:xfrm>
              <a:off x="0" y="-28575"/>
              <a:ext cx="1886700" cy="26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225" lIns="29225" spcFirstLastPara="1" rIns="29225" wrap="square" tIns="29225">
              <a:noAutofit/>
            </a:bodyPr>
            <a:lstStyle/>
            <a:p>
              <a:pPr indent="0" lvl="0" marL="0" marR="0" rtl="0" algn="ctr">
                <a:lnSpc>
                  <a:spcPct val="72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0" name="Google Shape;180;p14"/>
          <p:cNvSpPr txBox="1"/>
          <p:nvPr/>
        </p:nvSpPr>
        <p:spPr>
          <a:xfrm>
            <a:off x="6909836" y="1943661"/>
            <a:ext cx="10554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4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Картинка</a:t>
            </a:r>
            <a:endParaRPr sz="1200"/>
          </a:p>
        </p:txBody>
      </p:sp>
      <p:sp>
        <p:nvSpPr>
          <p:cNvPr id="181" name="Google Shape;181;p14"/>
          <p:cNvSpPr/>
          <p:nvPr/>
        </p:nvSpPr>
        <p:spPr>
          <a:xfrm>
            <a:off x="7637413" y="4709163"/>
            <a:ext cx="1173244" cy="136728"/>
          </a:xfrm>
          <a:custGeom>
            <a:rect b="b" l="l" r="r" t="t"/>
            <a:pathLst>
              <a:path extrusionOk="0" h="194631" w="1251460">
                <a:moveTo>
                  <a:pt x="0" y="0"/>
                </a:moveTo>
                <a:lnTo>
                  <a:pt x="1251460" y="0"/>
                </a:lnTo>
                <a:lnTo>
                  <a:pt x="1251460" y="194631"/>
                </a:lnTo>
                <a:lnTo>
                  <a:pt x="0" y="1946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5797" l="-9509" r="-8389" t="-76886"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