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4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221756" y="1294877"/>
            <a:ext cx="2900206" cy="3345721"/>
            <a:chOff x="0" y="-28575"/>
            <a:chExt cx="1215306" cy="1869327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1215306" cy="1840752"/>
            </a:xfrm>
            <a:custGeom>
              <a:rect b="b" l="l" r="r" t="t"/>
              <a:pathLst>
                <a:path extrusionOk="0" h="1840752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1795704"/>
                  </a:lnTo>
                  <a:cubicBezTo>
                    <a:pt x="1215306" y="1820583"/>
                    <a:pt x="1195138" y="1840752"/>
                    <a:pt x="1170259" y="1840752"/>
                  </a:cubicBezTo>
                  <a:lnTo>
                    <a:pt x="45047" y="1840752"/>
                  </a:lnTo>
                  <a:cubicBezTo>
                    <a:pt x="20168" y="1840752"/>
                    <a:pt x="0" y="1820583"/>
                    <a:pt x="0" y="1795704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1215300" cy="18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221756" y="1013587"/>
            <a:ext cx="2900206" cy="823129"/>
            <a:chOff x="0" y="-28575"/>
            <a:chExt cx="1215306" cy="459900"/>
          </a:xfrm>
        </p:grpSpPr>
        <p:sp>
          <p:nvSpPr>
            <p:cNvPr id="91" name="Google Shape;91;p13"/>
            <p:cNvSpPr/>
            <p:nvPr/>
          </p:nvSpPr>
          <p:spPr>
            <a:xfrm>
              <a:off x="0" y="0"/>
              <a:ext cx="1215306" cy="431188"/>
            </a:xfrm>
            <a:custGeom>
              <a:rect b="b" l="l" r="r" t="t"/>
              <a:pathLst>
                <a:path extrusionOk="0" h="431188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386141"/>
                  </a:lnTo>
                  <a:cubicBezTo>
                    <a:pt x="1215306" y="411020"/>
                    <a:pt x="1195138" y="431188"/>
                    <a:pt x="1170259" y="431188"/>
                  </a:cubicBezTo>
                  <a:lnTo>
                    <a:pt x="45047" y="431188"/>
                  </a:lnTo>
                  <a:cubicBezTo>
                    <a:pt x="20168" y="431188"/>
                    <a:pt x="0" y="411020"/>
                    <a:pt x="0" y="386141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28575"/>
              <a:ext cx="12153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221756" y="948287"/>
            <a:ext cx="2900206" cy="854808"/>
            <a:chOff x="0" y="-28575"/>
            <a:chExt cx="1215306" cy="477600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1215306" cy="449021"/>
            </a:xfrm>
            <a:custGeom>
              <a:rect b="b" l="l" r="r" t="t"/>
              <a:pathLst>
                <a:path extrusionOk="0" h="449021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403973"/>
                  </a:lnTo>
                  <a:cubicBezTo>
                    <a:pt x="1215306" y="428852"/>
                    <a:pt x="1195138" y="449021"/>
                    <a:pt x="1170259" y="449021"/>
                  </a:cubicBezTo>
                  <a:lnTo>
                    <a:pt x="45047" y="449021"/>
                  </a:lnTo>
                  <a:cubicBezTo>
                    <a:pt x="20168" y="449021"/>
                    <a:pt x="0" y="428852"/>
                    <a:pt x="0" y="403973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0" y="-28575"/>
              <a:ext cx="1215300" cy="47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3121919" y="1294877"/>
            <a:ext cx="2900206" cy="3345721"/>
            <a:chOff x="0" y="-28575"/>
            <a:chExt cx="1215306" cy="1869327"/>
          </a:xfrm>
        </p:grpSpPr>
        <p:sp>
          <p:nvSpPr>
            <p:cNvPr id="97" name="Google Shape;97;p13"/>
            <p:cNvSpPr/>
            <p:nvPr/>
          </p:nvSpPr>
          <p:spPr>
            <a:xfrm>
              <a:off x="0" y="0"/>
              <a:ext cx="1215306" cy="1840752"/>
            </a:xfrm>
            <a:custGeom>
              <a:rect b="b" l="l" r="r" t="t"/>
              <a:pathLst>
                <a:path extrusionOk="0" h="1840752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1795704"/>
                  </a:lnTo>
                  <a:cubicBezTo>
                    <a:pt x="1215306" y="1820583"/>
                    <a:pt x="1195138" y="1840752"/>
                    <a:pt x="1170259" y="1840752"/>
                  </a:cubicBezTo>
                  <a:lnTo>
                    <a:pt x="45047" y="1840752"/>
                  </a:lnTo>
                  <a:cubicBezTo>
                    <a:pt x="20168" y="1840752"/>
                    <a:pt x="0" y="1820583"/>
                    <a:pt x="0" y="1795704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0" y="-28575"/>
              <a:ext cx="1215300" cy="18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6022081" y="1294877"/>
            <a:ext cx="2900206" cy="3345721"/>
            <a:chOff x="0" y="-28575"/>
            <a:chExt cx="1215306" cy="1869327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0"/>
              <a:ext cx="1215306" cy="1840752"/>
            </a:xfrm>
            <a:custGeom>
              <a:rect b="b" l="l" r="r" t="t"/>
              <a:pathLst>
                <a:path extrusionOk="0" h="1840752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1795704"/>
                  </a:lnTo>
                  <a:cubicBezTo>
                    <a:pt x="1215306" y="1820583"/>
                    <a:pt x="1195138" y="1840752"/>
                    <a:pt x="1170259" y="1840752"/>
                  </a:cubicBezTo>
                  <a:lnTo>
                    <a:pt x="45047" y="1840752"/>
                  </a:lnTo>
                  <a:cubicBezTo>
                    <a:pt x="20168" y="1840752"/>
                    <a:pt x="0" y="1820583"/>
                    <a:pt x="0" y="1795704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0" y="-28575"/>
              <a:ext cx="1215300" cy="18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121919" y="1013587"/>
            <a:ext cx="2900206" cy="823129"/>
            <a:chOff x="0" y="-28575"/>
            <a:chExt cx="1215306" cy="459900"/>
          </a:xfrm>
        </p:grpSpPr>
        <p:sp>
          <p:nvSpPr>
            <p:cNvPr id="103" name="Google Shape;103;p13"/>
            <p:cNvSpPr/>
            <p:nvPr/>
          </p:nvSpPr>
          <p:spPr>
            <a:xfrm>
              <a:off x="0" y="0"/>
              <a:ext cx="1215306" cy="431188"/>
            </a:xfrm>
            <a:custGeom>
              <a:rect b="b" l="l" r="r" t="t"/>
              <a:pathLst>
                <a:path extrusionOk="0" h="431188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386141"/>
                  </a:lnTo>
                  <a:cubicBezTo>
                    <a:pt x="1215306" y="411020"/>
                    <a:pt x="1195138" y="431188"/>
                    <a:pt x="1170259" y="431188"/>
                  </a:cubicBezTo>
                  <a:lnTo>
                    <a:pt x="45047" y="431188"/>
                  </a:lnTo>
                  <a:cubicBezTo>
                    <a:pt x="20168" y="431188"/>
                    <a:pt x="0" y="411020"/>
                    <a:pt x="0" y="386141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0" y="-28575"/>
              <a:ext cx="12153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3121919" y="948287"/>
            <a:ext cx="2900206" cy="854808"/>
            <a:chOff x="0" y="-28575"/>
            <a:chExt cx="1215306" cy="477600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1215306" cy="449021"/>
            </a:xfrm>
            <a:custGeom>
              <a:rect b="b" l="l" r="r" t="t"/>
              <a:pathLst>
                <a:path extrusionOk="0" h="449021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403973"/>
                  </a:lnTo>
                  <a:cubicBezTo>
                    <a:pt x="1215306" y="428852"/>
                    <a:pt x="1195138" y="449021"/>
                    <a:pt x="1170259" y="449021"/>
                  </a:cubicBezTo>
                  <a:lnTo>
                    <a:pt x="45047" y="449021"/>
                  </a:lnTo>
                  <a:cubicBezTo>
                    <a:pt x="20168" y="449021"/>
                    <a:pt x="0" y="428852"/>
                    <a:pt x="0" y="403973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0" y="-28575"/>
              <a:ext cx="1215300" cy="47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6022081" y="1013587"/>
            <a:ext cx="2900206" cy="823129"/>
            <a:chOff x="0" y="-28575"/>
            <a:chExt cx="1215306" cy="459900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1215306" cy="431188"/>
            </a:xfrm>
            <a:custGeom>
              <a:rect b="b" l="l" r="r" t="t"/>
              <a:pathLst>
                <a:path extrusionOk="0" h="431188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386141"/>
                  </a:lnTo>
                  <a:cubicBezTo>
                    <a:pt x="1215306" y="411020"/>
                    <a:pt x="1195138" y="431188"/>
                    <a:pt x="1170259" y="431188"/>
                  </a:cubicBezTo>
                  <a:lnTo>
                    <a:pt x="45047" y="431188"/>
                  </a:lnTo>
                  <a:cubicBezTo>
                    <a:pt x="20168" y="431188"/>
                    <a:pt x="0" y="411020"/>
                    <a:pt x="0" y="386141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0" y="-28575"/>
              <a:ext cx="12153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6022081" y="948287"/>
            <a:ext cx="2900206" cy="854808"/>
            <a:chOff x="0" y="-28575"/>
            <a:chExt cx="1215306" cy="477600"/>
          </a:xfrm>
        </p:grpSpPr>
        <p:sp>
          <p:nvSpPr>
            <p:cNvPr id="112" name="Google Shape;112;p13"/>
            <p:cNvSpPr/>
            <p:nvPr/>
          </p:nvSpPr>
          <p:spPr>
            <a:xfrm>
              <a:off x="0" y="0"/>
              <a:ext cx="1215306" cy="449021"/>
            </a:xfrm>
            <a:custGeom>
              <a:rect b="b" l="l" r="r" t="t"/>
              <a:pathLst>
                <a:path extrusionOk="0" h="449021" w="1215306">
                  <a:moveTo>
                    <a:pt x="45047" y="0"/>
                  </a:moveTo>
                  <a:lnTo>
                    <a:pt x="1170259" y="0"/>
                  </a:lnTo>
                  <a:cubicBezTo>
                    <a:pt x="1195138" y="0"/>
                    <a:pt x="1215306" y="20168"/>
                    <a:pt x="1215306" y="45047"/>
                  </a:cubicBezTo>
                  <a:lnTo>
                    <a:pt x="1215306" y="403973"/>
                  </a:lnTo>
                  <a:cubicBezTo>
                    <a:pt x="1215306" y="428852"/>
                    <a:pt x="1195138" y="449021"/>
                    <a:pt x="1170259" y="449021"/>
                  </a:cubicBezTo>
                  <a:lnTo>
                    <a:pt x="45047" y="449021"/>
                  </a:lnTo>
                  <a:cubicBezTo>
                    <a:pt x="20168" y="449021"/>
                    <a:pt x="0" y="428852"/>
                    <a:pt x="0" y="403973"/>
                  </a:cubicBezTo>
                  <a:lnTo>
                    <a:pt x="0" y="45047"/>
                  </a:lnTo>
                  <a:cubicBezTo>
                    <a:pt x="0" y="20168"/>
                    <a:pt x="20168" y="0"/>
                    <a:pt x="45047" y="0"/>
                  </a:cubicBezTo>
                  <a:close/>
                </a:path>
              </a:pathLst>
            </a:custGeom>
            <a:solidFill>
              <a:srgbClr val="FAFADC"/>
            </a:solidFill>
            <a:ln cap="sq" cmpd="sng" w="9525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0" y="-28575"/>
              <a:ext cx="1215300" cy="47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13"/>
          <p:cNvSpPr/>
          <p:nvPr/>
        </p:nvSpPr>
        <p:spPr>
          <a:xfrm>
            <a:off x="7672441" y="4697025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115" name="Google Shape;115;p13"/>
          <p:cNvGrpSpPr/>
          <p:nvPr/>
        </p:nvGrpSpPr>
        <p:grpSpPr>
          <a:xfrm>
            <a:off x="368255" y="1049974"/>
            <a:ext cx="394721" cy="296027"/>
            <a:chOff x="0" y="0"/>
            <a:chExt cx="561401" cy="561401"/>
          </a:xfrm>
        </p:grpSpPr>
        <p:grpSp>
          <p:nvGrpSpPr>
            <p:cNvPr id="116" name="Google Shape;116;p13"/>
            <p:cNvGrpSpPr/>
            <p:nvPr/>
          </p:nvGrpSpPr>
          <p:grpSpPr>
            <a:xfrm>
              <a:off x="0" y="0"/>
              <a:ext cx="561401" cy="561401"/>
              <a:chOff x="0" y="0"/>
              <a:chExt cx="812800" cy="812800"/>
            </a:xfrm>
          </p:grpSpPr>
          <p:sp>
            <p:nvSpPr>
              <p:cNvPr id="117" name="Google Shape;117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4155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" name="Google Shape;119;p13"/>
            <p:cNvSpPr/>
            <p:nvPr/>
          </p:nvSpPr>
          <p:spPr>
            <a:xfrm>
              <a:off x="123178" y="57265"/>
              <a:ext cx="315038" cy="446863"/>
            </a:xfrm>
            <a:custGeom>
              <a:rect b="b" l="l" r="r" t="t"/>
              <a:pathLst>
                <a:path extrusionOk="0" h="446863" w="315038">
                  <a:moveTo>
                    <a:pt x="0" y="0"/>
                  </a:moveTo>
                  <a:lnTo>
                    <a:pt x="315038" y="0"/>
                  </a:lnTo>
                  <a:lnTo>
                    <a:pt x="315038" y="446863"/>
                  </a:lnTo>
                  <a:lnTo>
                    <a:pt x="0" y="4468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20" name="Google Shape;120;p13"/>
          <p:cNvSpPr txBox="1"/>
          <p:nvPr/>
        </p:nvSpPr>
        <p:spPr>
          <a:xfrm>
            <a:off x="982771" y="381219"/>
            <a:ext cx="7178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СВЪРЖИ- РАЗШИРИ- ПРЕДИЗВИКАЙ</a:t>
            </a:r>
            <a:endParaRPr sz="1200"/>
          </a:p>
        </p:txBody>
      </p:sp>
      <p:sp>
        <p:nvSpPr>
          <p:cNvPr id="121" name="Google Shape;121;p13"/>
          <p:cNvSpPr txBox="1"/>
          <p:nvPr/>
        </p:nvSpPr>
        <p:spPr>
          <a:xfrm>
            <a:off x="368255" y="1392683"/>
            <a:ext cx="26073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 представените идеи и информация са свързани с това, което вече знам?</a:t>
            </a:r>
            <a:endParaRPr sz="1200"/>
          </a:p>
        </p:txBody>
      </p:sp>
      <p:sp>
        <p:nvSpPr>
          <p:cNvPr id="122" name="Google Shape;122;p13"/>
          <p:cNvSpPr txBox="1"/>
          <p:nvPr/>
        </p:nvSpPr>
        <p:spPr>
          <a:xfrm>
            <a:off x="3268418" y="1378827"/>
            <a:ext cx="26073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Какви нови идеи получихте, които разшириха мисленето ви в нови посоки?</a:t>
            </a:r>
            <a:endParaRPr sz="1200"/>
          </a:p>
        </p:txBody>
      </p:sp>
      <p:sp>
        <p:nvSpPr>
          <p:cNvPr id="123" name="Google Shape;123;p13"/>
          <p:cNvSpPr txBox="1"/>
          <p:nvPr/>
        </p:nvSpPr>
        <p:spPr>
          <a:xfrm>
            <a:off x="6214890" y="1367282"/>
            <a:ext cx="26838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Какви предизвикателства или въпроси изникнаха в ума ви от представените идеи и информация?</a:t>
            </a:r>
            <a:endParaRPr sz="1200"/>
          </a:p>
        </p:txBody>
      </p:sp>
      <p:sp>
        <p:nvSpPr>
          <p:cNvPr id="124" name="Google Shape;124;p13"/>
          <p:cNvSpPr txBox="1"/>
          <p:nvPr/>
        </p:nvSpPr>
        <p:spPr>
          <a:xfrm>
            <a:off x="1091372" y="1067817"/>
            <a:ext cx="100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Свържи</a:t>
            </a:r>
            <a:endParaRPr sz="1200"/>
          </a:p>
        </p:txBody>
      </p:sp>
      <p:sp>
        <p:nvSpPr>
          <p:cNvPr id="125" name="Google Shape;125;p13"/>
          <p:cNvSpPr txBox="1"/>
          <p:nvPr/>
        </p:nvSpPr>
        <p:spPr>
          <a:xfrm>
            <a:off x="4005597" y="1035861"/>
            <a:ext cx="116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Разшири</a:t>
            </a:r>
            <a:endParaRPr sz="1200"/>
          </a:p>
        </p:txBody>
      </p:sp>
      <p:sp>
        <p:nvSpPr>
          <p:cNvPr id="126" name="Google Shape;126;p13"/>
          <p:cNvSpPr txBox="1"/>
          <p:nvPr/>
        </p:nvSpPr>
        <p:spPr>
          <a:xfrm>
            <a:off x="6801567" y="1055032"/>
            <a:ext cx="169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Предизвикай</a:t>
            </a:r>
            <a:endParaRPr sz="1200"/>
          </a:p>
        </p:txBody>
      </p:sp>
      <p:grpSp>
        <p:nvGrpSpPr>
          <p:cNvPr id="127" name="Google Shape;127;p13"/>
          <p:cNvGrpSpPr/>
          <p:nvPr/>
        </p:nvGrpSpPr>
        <p:grpSpPr>
          <a:xfrm>
            <a:off x="3268418" y="1061457"/>
            <a:ext cx="371690" cy="278755"/>
            <a:chOff x="0" y="0"/>
            <a:chExt cx="528645" cy="528645"/>
          </a:xfrm>
        </p:grpSpPr>
        <p:grpSp>
          <p:nvGrpSpPr>
            <p:cNvPr id="128" name="Google Shape;128;p13"/>
            <p:cNvGrpSpPr/>
            <p:nvPr/>
          </p:nvGrpSpPr>
          <p:grpSpPr>
            <a:xfrm>
              <a:off x="0" y="0"/>
              <a:ext cx="528645" cy="528645"/>
              <a:chOff x="0" y="0"/>
              <a:chExt cx="812800" cy="812800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4155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1" name="Google Shape;131;p13"/>
            <p:cNvSpPr/>
            <p:nvPr/>
          </p:nvSpPr>
          <p:spPr>
            <a:xfrm>
              <a:off x="84425" y="84425"/>
              <a:ext cx="359815" cy="359815"/>
            </a:xfrm>
            <a:custGeom>
              <a:rect b="b" l="l" r="r" t="t"/>
              <a:pathLst>
                <a:path extrusionOk="0" h="359815" w="359815">
                  <a:moveTo>
                    <a:pt x="0" y="0"/>
                  </a:moveTo>
                  <a:lnTo>
                    <a:pt x="359815" y="0"/>
                  </a:lnTo>
                  <a:lnTo>
                    <a:pt x="359815" y="359815"/>
                  </a:lnTo>
                  <a:lnTo>
                    <a:pt x="0" y="3598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32" name="Google Shape;132;p13"/>
          <p:cNvGrpSpPr/>
          <p:nvPr/>
        </p:nvGrpSpPr>
        <p:grpSpPr>
          <a:xfrm>
            <a:off x="6171788" y="1045058"/>
            <a:ext cx="386435" cy="289812"/>
            <a:chOff x="0" y="0"/>
            <a:chExt cx="549615" cy="549615"/>
          </a:xfrm>
        </p:grpSpPr>
        <p:grpSp>
          <p:nvGrpSpPr>
            <p:cNvPr id="133" name="Google Shape;133;p13"/>
            <p:cNvGrpSpPr/>
            <p:nvPr/>
          </p:nvGrpSpPr>
          <p:grpSpPr>
            <a:xfrm>
              <a:off x="0" y="0"/>
              <a:ext cx="549615" cy="549615"/>
              <a:chOff x="0" y="0"/>
              <a:chExt cx="812800" cy="812800"/>
            </a:xfrm>
          </p:grpSpPr>
          <p:sp>
            <p:nvSpPr>
              <p:cNvPr id="134" name="Google Shape;134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4155"/>
              </a:solidFill>
              <a:ln>
                <a:noFill/>
              </a:ln>
            </p:spPr>
            <p:txBody>
              <a:bodyPr anchorCtr="0" anchor="ctr" bIns="78575" lIns="78575" spcFirstLastPara="1" rIns="78575" wrap="square" tIns="7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 txBox="1"/>
              <p:nvPr/>
            </p:nvSpPr>
            <p:spPr>
              <a:xfrm>
                <a:off x="76200" y="47625"/>
                <a:ext cx="660300" cy="68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650" lIns="43650" spcFirstLastPara="1" rIns="43650" wrap="square" tIns="43650">
                <a:noAutofit/>
              </a:bodyPr>
              <a:lstStyle/>
              <a:p>
                <a:pPr indent="0" lvl="0" marL="0" marR="0" rtl="0" algn="ctr">
                  <a:lnSpc>
                    <a:spcPct val="99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6" name="Google Shape;136;p13"/>
            <p:cNvSpPr/>
            <p:nvPr/>
          </p:nvSpPr>
          <p:spPr>
            <a:xfrm>
              <a:off x="85850" y="70885"/>
              <a:ext cx="377948" cy="383704"/>
            </a:xfrm>
            <a:custGeom>
              <a:rect b="b" l="l" r="r" t="t"/>
              <a:pathLst>
                <a:path extrusionOk="0" h="383704" w="377948">
                  <a:moveTo>
                    <a:pt x="0" y="0"/>
                  </a:moveTo>
                  <a:lnTo>
                    <a:pt x="377948" y="0"/>
                  </a:lnTo>
                  <a:lnTo>
                    <a:pt x="377948" y="383703"/>
                  </a:lnTo>
                  <a:lnTo>
                    <a:pt x="0" y="38370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