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8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8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7672441" y="4704013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grpSp>
        <p:nvGrpSpPr>
          <p:cNvPr id="85" name="Google Shape;85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6" name="Google Shape;86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483281" y="533095"/>
            <a:ext cx="365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Име:</a:t>
            </a:r>
            <a:endParaRPr sz="1200"/>
          </a:p>
        </p:txBody>
      </p:sp>
      <p:sp>
        <p:nvSpPr>
          <p:cNvPr id="89" name="Google Shape;89;p13"/>
          <p:cNvSpPr txBox="1"/>
          <p:nvPr/>
        </p:nvSpPr>
        <p:spPr>
          <a:xfrm>
            <a:off x="483281" y="1255397"/>
            <a:ext cx="406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Тема:</a:t>
            </a:r>
            <a:endParaRPr sz="1200"/>
          </a:p>
        </p:txBody>
      </p:sp>
      <p:cxnSp>
        <p:nvCxnSpPr>
          <p:cNvPr id="90" name="Google Shape;90;p13"/>
          <p:cNvCxnSpPr/>
          <p:nvPr/>
        </p:nvCxnSpPr>
        <p:spPr>
          <a:xfrm flipH="1" rot="10800000">
            <a:off x="848910" y="657090"/>
            <a:ext cx="5237100" cy="3900"/>
          </a:xfrm>
          <a:prstGeom prst="straightConnector1">
            <a:avLst/>
          </a:prstGeom>
          <a:noFill/>
          <a:ln cap="rnd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91" name="Google Shape;91;p13"/>
          <p:cNvGrpSpPr/>
          <p:nvPr/>
        </p:nvGrpSpPr>
        <p:grpSpPr>
          <a:xfrm>
            <a:off x="439125" y="2553995"/>
            <a:ext cx="8253787" cy="1046892"/>
            <a:chOff x="0" y="-28575"/>
            <a:chExt cx="3693300" cy="624600"/>
          </a:xfrm>
        </p:grpSpPr>
        <p:sp>
          <p:nvSpPr>
            <p:cNvPr id="92" name="Google Shape;92;p13"/>
            <p:cNvSpPr/>
            <p:nvPr/>
          </p:nvSpPr>
          <p:spPr>
            <a:xfrm>
              <a:off x="0" y="0"/>
              <a:ext cx="3693282" cy="595909"/>
            </a:xfrm>
            <a:custGeom>
              <a:rect b="b" l="l" r="r" t="t"/>
              <a:pathLst>
                <a:path extrusionOk="0" h="595909" w="3693282">
                  <a:moveTo>
                    <a:pt x="15828" y="0"/>
                  </a:moveTo>
                  <a:lnTo>
                    <a:pt x="3677454" y="0"/>
                  </a:lnTo>
                  <a:cubicBezTo>
                    <a:pt x="3681652" y="0"/>
                    <a:pt x="3685678" y="1668"/>
                    <a:pt x="3688646" y="4636"/>
                  </a:cubicBezTo>
                  <a:cubicBezTo>
                    <a:pt x="3691615" y="7604"/>
                    <a:pt x="3693282" y="11630"/>
                    <a:pt x="3693282" y="15828"/>
                  </a:cubicBezTo>
                  <a:lnTo>
                    <a:pt x="3693282" y="580080"/>
                  </a:lnTo>
                  <a:cubicBezTo>
                    <a:pt x="3693282" y="588822"/>
                    <a:pt x="3686196" y="595909"/>
                    <a:pt x="3677454" y="595909"/>
                  </a:cubicBezTo>
                  <a:lnTo>
                    <a:pt x="15828" y="595909"/>
                  </a:lnTo>
                  <a:cubicBezTo>
                    <a:pt x="11630" y="595909"/>
                    <a:pt x="7604" y="594241"/>
                    <a:pt x="4636" y="591273"/>
                  </a:cubicBezTo>
                  <a:cubicBezTo>
                    <a:pt x="1668" y="588304"/>
                    <a:pt x="0" y="584278"/>
                    <a:pt x="0" y="580080"/>
                  </a:cubicBezTo>
                  <a:lnTo>
                    <a:pt x="0" y="15828"/>
                  </a:lnTo>
                  <a:cubicBezTo>
                    <a:pt x="0" y="11630"/>
                    <a:pt x="1668" y="7604"/>
                    <a:pt x="4636" y="4636"/>
                  </a:cubicBezTo>
                  <a:cubicBezTo>
                    <a:pt x="7604" y="1668"/>
                    <a:pt x="11630" y="0"/>
                    <a:pt x="15828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0" y="-28575"/>
              <a:ext cx="36933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439125" y="3587167"/>
            <a:ext cx="8253787" cy="1046892"/>
            <a:chOff x="0" y="-28575"/>
            <a:chExt cx="3693300" cy="624600"/>
          </a:xfrm>
        </p:grpSpPr>
        <p:sp>
          <p:nvSpPr>
            <p:cNvPr id="95" name="Google Shape;95;p13"/>
            <p:cNvSpPr/>
            <p:nvPr/>
          </p:nvSpPr>
          <p:spPr>
            <a:xfrm>
              <a:off x="0" y="0"/>
              <a:ext cx="3693282" cy="595909"/>
            </a:xfrm>
            <a:custGeom>
              <a:rect b="b" l="l" r="r" t="t"/>
              <a:pathLst>
                <a:path extrusionOk="0" h="595909" w="3693282">
                  <a:moveTo>
                    <a:pt x="15828" y="0"/>
                  </a:moveTo>
                  <a:lnTo>
                    <a:pt x="3677454" y="0"/>
                  </a:lnTo>
                  <a:cubicBezTo>
                    <a:pt x="3681652" y="0"/>
                    <a:pt x="3685678" y="1668"/>
                    <a:pt x="3688646" y="4636"/>
                  </a:cubicBezTo>
                  <a:cubicBezTo>
                    <a:pt x="3691615" y="7604"/>
                    <a:pt x="3693282" y="11630"/>
                    <a:pt x="3693282" y="15828"/>
                  </a:cubicBezTo>
                  <a:lnTo>
                    <a:pt x="3693282" y="580080"/>
                  </a:lnTo>
                  <a:cubicBezTo>
                    <a:pt x="3693282" y="588822"/>
                    <a:pt x="3686196" y="595909"/>
                    <a:pt x="3677454" y="595909"/>
                  </a:cubicBezTo>
                  <a:lnTo>
                    <a:pt x="15828" y="595909"/>
                  </a:lnTo>
                  <a:cubicBezTo>
                    <a:pt x="11630" y="595909"/>
                    <a:pt x="7604" y="594241"/>
                    <a:pt x="4636" y="591273"/>
                  </a:cubicBezTo>
                  <a:cubicBezTo>
                    <a:pt x="1668" y="588304"/>
                    <a:pt x="0" y="584278"/>
                    <a:pt x="0" y="580080"/>
                  </a:cubicBezTo>
                  <a:lnTo>
                    <a:pt x="0" y="15828"/>
                  </a:lnTo>
                  <a:cubicBezTo>
                    <a:pt x="0" y="11630"/>
                    <a:pt x="1668" y="7604"/>
                    <a:pt x="4636" y="4636"/>
                  </a:cubicBezTo>
                  <a:cubicBezTo>
                    <a:pt x="7604" y="1668"/>
                    <a:pt x="11630" y="0"/>
                    <a:pt x="15828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0" y="-28575"/>
              <a:ext cx="36933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450944" y="1519440"/>
            <a:ext cx="8253787" cy="1046892"/>
            <a:chOff x="0" y="-28575"/>
            <a:chExt cx="3693300" cy="624600"/>
          </a:xfrm>
        </p:grpSpPr>
        <p:sp>
          <p:nvSpPr>
            <p:cNvPr id="98" name="Google Shape;98;p13"/>
            <p:cNvSpPr/>
            <p:nvPr/>
          </p:nvSpPr>
          <p:spPr>
            <a:xfrm>
              <a:off x="0" y="0"/>
              <a:ext cx="3693282" cy="595909"/>
            </a:xfrm>
            <a:custGeom>
              <a:rect b="b" l="l" r="r" t="t"/>
              <a:pathLst>
                <a:path extrusionOk="0" h="595909" w="3693282">
                  <a:moveTo>
                    <a:pt x="15828" y="0"/>
                  </a:moveTo>
                  <a:lnTo>
                    <a:pt x="3677454" y="0"/>
                  </a:lnTo>
                  <a:cubicBezTo>
                    <a:pt x="3681652" y="0"/>
                    <a:pt x="3685678" y="1668"/>
                    <a:pt x="3688646" y="4636"/>
                  </a:cubicBezTo>
                  <a:cubicBezTo>
                    <a:pt x="3691615" y="7604"/>
                    <a:pt x="3693282" y="11630"/>
                    <a:pt x="3693282" y="15828"/>
                  </a:cubicBezTo>
                  <a:lnTo>
                    <a:pt x="3693282" y="580080"/>
                  </a:lnTo>
                  <a:cubicBezTo>
                    <a:pt x="3693282" y="588822"/>
                    <a:pt x="3686196" y="595909"/>
                    <a:pt x="3677454" y="595909"/>
                  </a:cubicBezTo>
                  <a:lnTo>
                    <a:pt x="15828" y="595909"/>
                  </a:lnTo>
                  <a:cubicBezTo>
                    <a:pt x="11630" y="595909"/>
                    <a:pt x="7604" y="594241"/>
                    <a:pt x="4636" y="591273"/>
                  </a:cubicBezTo>
                  <a:cubicBezTo>
                    <a:pt x="1668" y="588304"/>
                    <a:pt x="0" y="584278"/>
                    <a:pt x="0" y="580080"/>
                  </a:cubicBezTo>
                  <a:lnTo>
                    <a:pt x="0" y="15828"/>
                  </a:lnTo>
                  <a:cubicBezTo>
                    <a:pt x="0" y="11630"/>
                    <a:pt x="1668" y="7604"/>
                    <a:pt x="4636" y="4636"/>
                  </a:cubicBezTo>
                  <a:cubicBezTo>
                    <a:pt x="7604" y="1668"/>
                    <a:pt x="11630" y="0"/>
                    <a:pt x="15828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0" y="-28575"/>
              <a:ext cx="36933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0" name="Google Shape;100;p13"/>
          <p:cNvCxnSpPr/>
          <p:nvPr/>
        </p:nvCxnSpPr>
        <p:spPr>
          <a:xfrm flipH="1" rot="10800000">
            <a:off x="846722" y="1358996"/>
            <a:ext cx="7815300" cy="123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01" name="Google Shape;101;p13"/>
          <p:cNvCxnSpPr/>
          <p:nvPr/>
        </p:nvCxnSpPr>
        <p:spPr>
          <a:xfrm flipH="1" rot="10800000">
            <a:off x="6752873" y="663092"/>
            <a:ext cx="1909500" cy="42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02" name="Google Shape;102;p13"/>
          <p:cNvSpPr/>
          <p:nvPr/>
        </p:nvSpPr>
        <p:spPr>
          <a:xfrm>
            <a:off x="7531631" y="4690159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103" name="Google Shape;103;p13"/>
          <p:cNvSpPr txBox="1"/>
          <p:nvPr/>
        </p:nvSpPr>
        <p:spPr>
          <a:xfrm>
            <a:off x="6251195" y="551917"/>
            <a:ext cx="501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Дата:</a:t>
            </a:r>
            <a:endParaRPr sz="1200"/>
          </a:p>
        </p:txBody>
      </p:sp>
      <p:sp>
        <p:nvSpPr>
          <p:cNvPr id="104" name="Google Shape;104;p13"/>
          <p:cNvSpPr txBox="1"/>
          <p:nvPr/>
        </p:nvSpPr>
        <p:spPr>
          <a:xfrm>
            <a:off x="1132837" y="2635443"/>
            <a:ext cx="6616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Какви връзки можете да направите с отговорите на другите?</a:t>
            </a:r>
            <a:endParaRPr sz="1200"/>
          </a:p>
        </p:txBody>
      </p:sp>
      <p:sp>
        <p:nvSpPr>
          <p:cNvPr id="105" name="Google Shape;105;p13"/>
          <p:cNvSpPr txBox="1"/>
          <p:nvPr/>
        </p:nvSpPr>
        <p:spPr>
          <a:xfrm>
            <a:off x="751927" y="3672264"/>
            <a:ext cx="7640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Какви въпроси изникват когато мислите за идеите и обмисляте отговорите и коментарите на другите?</a:t>
            </a:r>
            <a:endParaRPr sz="1200"/>
          </a:p>
        </p:txBody>
      </p:sp>
      <p:sp>
        <p:nvSpPr>
          <p:cNvPr id="106" name="Google Shape;106;p13"/>
          <p:cNvSpPr txBox="1"/>
          <p:nvPr/>
        </p:nvSpPr>
        <p:spPr>
          <a:xfrm>
            <a:off x="1257752" y="1600408"/>
            <a:ext cx="6616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Какви идеи ви идват на ум, когато обмисляте  тази идея, въпрос или проблем?</a:t>
            </a:r>
            <a:endParaRPr sz="1200"/>
          </a:p>
        </p:txBody>
      </p:sp>
      <p:sp>
        <p:nvSpPr>
          <p:cNvPr id="107" name="Google Shape;107;p13"/>
          <p:cNvSpPr txBox="1"/>
          <p:nvPr/>
        </p:nvSpPr>
        <p:spPr>
          <a:xfrm>
            <a:off x="1715792" y="730020"/>
            <a:ext cx="5451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РАЗГОВОР НА ЛИСТ ХАРТИЯ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