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29564a703a3_0_18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g29564a703a3_0_1853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/>
          <p:nvPr>
            <p:ph idx="10" type="dt"/>
          </p:nvPr>
        </p:nvSpPr>
        <p:spPr>
          <a:xfrm>
            <a:off x="428625" y="4469309"/>
            <a:ext cx="20004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13" name="Google Shape;13;p2"/>
          <p:cNvSpPr txBox="1"/>
          <p:nvPr>
            <p:ph idx="11" type="ftr"/>
          </p:nvPr>
        </p:nvSpPr>
        <p:spPr>
          <a:xfrm>
            <a:off x="2928938" y="4469309"/>
            <a:ext cx="27147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14" name="Google Shape;14;p2"/>
          <p:cNvSpPr txBox="1"/>
          <p:nvPr>
            <p:ph idx="12" type="sldNum"/>
          </p:nvPr>
        </p:nvSpPr>
        <p:spPr>
          <a:xfrm>
            <a:off x="6143625" y="4469309"/>
            <a:ext cx="20004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 txBox="1"/>
          <p:nvPr>
            <p:ph type="ctrTitle"/>
          </p:nvPr>
        </p:nvSpPr>
        <p:spPr>
          <a:xfrm>
            <a:off x="642938" y="1497955"/>
            <a:ext cx="7286700" cy="1033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17" name="Google Shape;17;p3"/>
          <p:cNvSpPr txBox="1"/>
          <p:nvPr>
            <p:ph idx="1" type="subTitle"/>
          </p:nvPr>
        </p:nvSpPr>
        <p:spPr>
          <a:xfrm>
            <a:off x="1285875" y="2732484"/>
            <a:ext cx="6000900" cy="1232400"/>
          </a:xfrm>
          <a:prstGeom prst="rect">
            <a:avLst/>
          </a:prstGeom>
          <a:noFill/>
          <a:ln>
            <a:noFill/>
          </a:ln>
        </p:spPr>
        <p:txBody>
          <a:bodyPr anchorCtr="0" anchor="t" bIns="39275" lIns="78575" spcFirstLastPara="1" rIns="78575" wrap="square" tIns="39275">
            <a:normAutofit/>
          </a:bodyPr>
          <a:lstStyle>
            <a:lvl1pPr lvl="0" rtl="0" algn="ctr">
              <a:spcBef>
                <a:spcPts val="60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1pPr>
            <a:lvl2pPr lvl="1" rtl="0" algn="ctr"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2pPr>
            <a:lvl3pPr lvl="2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100"/>
              <a:buNone/>
              <a:defRPr>
                <a:solidFill>
                  <a:srgbClr val="888888"/>
                </a:solidFill>
              </a:defRPr>
            </a:lvl3pPr>
            <a:lvl4pPr lvl="3" rtl="0" algn="ctr">
              <a:spcBef>
                <a:spcPts val="300"/>
              </a:spcBef>
              <a:spcAft>
                <a:spcPts val="0"/>
              </a:spcAft>
              <a:buClr>
                <a:srgbClr val="888888"/>
              </a:buClr>
              <a:buSzPts val="1700"/>
              <a:buNone/>
              <a:defRPr>
                <a:solidFill>
                  <a:srgbClr val="888888"/>
                </a:solidFill>
              </a:defRPr>
            </a:lvl4pPr>
            <a:lvl5pPr lvl="4" rtl="0" algn="ctr">
              <a:spcBef>
                <a:spcPts val="300"/>
              </a:spcBef>
              <a:spcAft>
                <a:spcPts val="0"/>
              </a:spcAft>
              <a:buClr>
                <a:srgbClr val="888888"/>
              </a:buClr>
              <a:buSzPts val="1700"/>
              <a:buNone/>
              <a:defRPr>
                <a:solidFill>
                  <a:srgbClr val="888888"/>
                </a:solidFill>
              </a:defRPr>
            </a:lvl5pPr>
            <a:lvl6pPr lvl="5" rtl="0" algn="ctr">
              <a:spcBef>
                <a:spcPts val="300"/>
              </a:spcBef>
              <a:spcAft>
                <a:spcPts val="0"/>
              </a:spcAft>
              <a:buClr>
                <a:srgbClr val="888888"/>
              </a:buClr>
              <a:buSzPts val="1700"/>
              <a:buNone/>
              <a:defRPr>
                <a:solidFill>
                  <a:srgbClr val="888888"/>
                </a:solidFill>
              </a:defRPr>
            </a:lvl6pPr>
            <a:lvl7pPr lvl="6" rtl="0" algn="ctr">
              <a:spcBef>
                <a:spcPts val="300"/>
              </a:spcBef>
              <a:spcAft>
                <a:spcPts val="0"/>
              </a:spcAft>
              <a:buClr>
                <a:srgbClr val="888888"/>
              </a:buClr>
              <a:buSzPts val="1700"/>
              <a:buNone/>
              <a:defRPr>
                <a:solidFill>
                  <a:srgbClr val="888888"/>
                </a:solidFill>
              </a:defRPr>
            </a:lvl7pPr>
            <a:lvl8pPr lvl="7" rtl="0" algn="ctr">
              <a:spcBef>
                <a:spcPts val="300"/>
              </a:spcBef>
              <a:spcAft>
                <a:spcPts val="0"/>
              </a:spcAft>
              <a:buClr>
                <a:srgbClr val="888888"/>
              </a:buClr>
              <a:buSzPts val="1700"/>
              <a:buNone/>
              <a:defRPr>
                <a:solidFill>
                  <a:srgbClr val="888888"/>
                </a:solidFill>
              </a:defRPr>
            </a:lvl8pPr>
            <a:lvl9pPr lvl="8" rtl="0" algn="ctr">
              <a:spcBef>
                <a:spcPts val="300"/>
              </a:spcBef>
              <a:spcAft>
                <a:spcPts val="0"/>
              </a:spcAft>
              <a:buClr>
                <a:srgbClr val="888888"/>
              </a:buClr>
              <a:buSzPts val="17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8" name="Google Shape;18;p3"/>
          <p:cNvSpPr txBox="1"/>
          <p:nvPr>
            <p:ph idx="10" type="dt"/>
          </p:nvPr>
        </p:nvSpPr>
        <p:spPr>
          <a:xfrm>
            <a:off x="428625" y="4469309"/>
            <a:ext cx="20004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19" name="Google Shape;19;p3"/>
          <p:cNvSpPr txBox="1"/>
          <p:nvPr>
            <p:ph idx="11" type="ftr"/>
          </p:nvPr>
        </p:nvSpPr>
        <p:spPr>
          <a:xfrm>
            <a:off x="2928938" y="4469309"/>
            <a:ext cx="27147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20" name="Google Shape;20;p3"/>
          <p:cNvSpPr txBox="1"/>
          <p:nvPr>
            <p:ph idx="12" type="sldNum"/>
          </p:nvPr>
        </p:nvSpPr>
        <p:spPr>
          <a:xfrm>
            <a:off x="6143625" y="4469309"/>
            <a:ext cx="20004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 txBox="1"/>
          <p:nvPr>
            <p:ph type="title"/>
          </p:nvPr>
        </p:nvSpPr>
        <p:spPr>
          <a:xfrm>
            <a:off x="428625" y="193105"/>
            <a:ext cx="7715100" cy="803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23" name="Google Shape;23;p4"/>
          <p:cNvSpPr txBox="1"/>
          <p:nvPr>
            <p:ph idx="1" type="body"/>
          </p:nvPr>
        </p:nvSpPr>
        <p:spPr>
          <a:xfrm>
            <a:off x="428625" y="1125141"/>
            <a:ext cx="7715100" cy="3182400"/>
          </a:xfrm>
          <a:prstGeom prst="rect">
            <a:avLst/>
          </a:prstGeom>
          <a:noFill/>
          <a:ln>
            <a:noFill/>
          </a:ln>
        </p:spPr>
        <p:txBody>
          <a:bodyPr anchorCtr="0" anchor="t" bIns="39275" lIns="78575" spcFirstLastPara="1" rIns="78575" wrap="square" tIns="39275">
            <a:normAutofit/>
          </a:bodyPr>
          <a:lstStyle>
            <a:lvl1pPr indent="-323850" lvl="0" marL="4572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1pPr>
            <a:lvl2pPr indent="-323850" lvl="1" marL="9144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–"/>
              <a:defRPr/>
            </a:lvl2pPr>
            <a:lvl3pPr indent="-323850" lvl="2" marL="13716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3pPr>
            <a:lvl4pPr indent="-323850" lvl="3" marL="18288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–"/>
              <a:defRPr/>
            </a:lvl4pPr>
            <a:lvl5pPr indent="-323850" lvl="4" marL="22860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»"/>
              <a:defRPr/>
            </a:lvl5pPr>
            <a:lvl6pPr indent="-323850" lvl="5" marL="27432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6pPr>
            <a:lvl7pPr indent="-323850" lvl="6" marL="32004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7pPr>
            <a:lvl8pPr indent="-323850" lvl="7" marL="36576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8pPr>
            <a:lvl9pPr indent="-323850" lvl="8" marL="41148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9pPr>
          </a:lstStyle>
          <a:p/>
        </p:txBody>
      </p:sp>
      <p:sp>
        <p:nvSpPr>
          <p:cNvPr id="24" name="Google Shape;24;p4"/>
          <p:cNvSpPr txBox="1"/>
          <p:nvPr>
            <p:ph idx="10" type="dt"/>
          </p:nvPr>
        </p:nvSpPr>
        <p:spPr>
          <a:xfrm>
            <a:off x="428625" y="4469309"/>
            <a:ext cx="20004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25" name="Google Shape;25;p4"/>
          <p:cNvSpPr txBox="1"/>
          <p:nvPr>
            <p:ph idx="11" type="ftr"/>
          </p:nvPr>
        </p:nvSpPr>
        <p:spPr>
          <a:xfrm>
            <a:off x="2928938" y="4469309"/>
            <a:ext cx="27147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26" name="Google Shape;26;p4"/>
          <p:cNvSpPr txBox="1"/>
          <p:nvPr>
            <p:ph idx="12" type="sldNum"/>
          </p:nvPr>
        </p:nvSpPr>
        <p:spPr>
          <a:xfrm>
            <a:off x="6143625" y="4469309"/>
            <a:ext cx="20004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"/>
          <p:cNvSpPr txBox="1"/>
          <p:nvPr>
            <p:ph type="title"/>
          </p:nvPr>
        </p:nvSpPr>
        <p:spPr>
          <a:xfrm>
            <a:off x="677168" y="3098602"/>
            <a:ext cx="7286700" cy="957600"/>
          </a:xfrm>
          <a:prstGeom prst="rect">
            <a:avLst/>
          </a:prstGeom>
          <a:noFill/>
          <a:ln>
            <a:noFill/>
          </a:ln>
        </p:spPr>
        <p:txBody>
          <a:bodyPr anchorCtr="0" anchor="t" bIns="39275" lIns="78575" spcFirstLastPara="1" rIns="78575" wrap="square" tIns="39275">
            <a:norm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Calibri"/>
              <a:buNone/>
              <a:defRPr b="1" sz="3400" cap="none"/>
            </a:lvl1pPr>
            <a:lvl2pPr lvl="1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29" name="Google Shape;29;p5"/>
          <p:cNvSpPr txBox="1"/>
          <p:nvPr>
            <p:ph idx="1" type="body"/>
          </p:nvPr>
        </p:nvSpPr>
        <p:spPr>
          <a:xfrm>
            <a:off x="677168" y="2043783"/>
            <a:ext cx="7286700" cy="1054800"/>
          </a:xfrm>
          <a:prstGeom prst="rect">
            <a:avLst/>
          </a:prstGeom>
          <a:noFill/>
          <a:ln>
            <a:noFill/>
          </a:ln>
        </p:spPr>
        <p:txBody>
          <a:bodyPr anchorCtr="0" anchor="b" bIns="39275" lIns="78575" spcFirstLastPara="1" rIns="78575" wrap="square" tIns="39275">
            <a:normAutofit/>
          </a:bodyPr>
          <a:lstStyle>
            <a:lvl1pPr indent="-228600" lvl="0" marL="457200" rtl="0" algn="l">
              <a:spcBef>
                <a:spcPts val="300"/>
              </a:spcBef>
              <a:spcAft>
                <a:spcPts val="0"/>
              </a:spcAft>
              <a:buClr>
                <a:srgbClr val="888888"/>
              </a:buClr>
              <a:buSzPts val="1700"/>
              <a:buNone/>
              <a:defRPr sz="1700">
                <a:solidFill>
                  <a:srgbClr val="888888"/>
                </a:solidFill>
              </a:defRPr>
            </a:lvl1pPr>
            <a:lvl2pPr indent="-228600" lvl="1" marL="914400" rtl="0" algn="l">
              <a:spcBef>
                <a:spcPts val="300"/>
              </a:spcBef>
              <a:spcAft>
                <a:spcPts val="0"/>
              </a:spcAft>
              <a:buClr>
                <a:srgbClr val="888888"/>
              </a:buClr>
              <a:buSzPts val="1500"/>
              <a:buNone/>
              <a:defRPr sz="1500">
                <a:solidFill>
                  <a:srgbClr val="888888"/>
                </a:solidFill>
              </a:defRPr>
            </a:lvl2pPr>
            <a:lvl3pPr indent="-228600" lvl="2" marL="1371600" rtl="0" algn="l">
              <a:spcBef>
                <a:spcPts val="30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3pPr>
            <a:lvl4pPr indent="-228600" lvl="3" marL="1828800" rtl="0" algn="l">
              <a:spcBef>
                <a:spcPts val="2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4pPr>
            <a:lvl5pPr indent="-228600" lvl="4" marL="2286000" rtl="0" algn="l">
              <a:spcBef>
                <a:spcPts val="2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5pPr>
            <a:lvl6pPr indent="-228600" lvl="5" marL="2743200" rtl="0" algn="l">
              <a:spcBef>
                <a:spcPts val="2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6pPr>
            <a:lvl7pPr indent="-228600" lvl="6" marL="3200400" rtl="0" algn="l">
              <a:spcBef>
                <a:spcPts val="2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7pPr>
            <a:lvl8pPr indent="-228600" lvl="7" marL="3657600" rtl="0" algn="l">
              <a:spcBef>
                <a:spcPts val="2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8pPr>
            <a:lvl9pPr indent="-228600" lvl="8" marL="4114800" rtl="0" algn="l">
              <a:spcBef>
                <a:spcPts val="2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0" name="Google Shape;30;p5"/>
          <p:cNvSpPr txBox="1"/>
          <p:nvPr>
            <p:ph idx="10" type="dt"/>
          </p:nvPr>
        </p:nvSpPr>
        <p:spPr>
          <a:xfrm>
            <a:off x="428625" y="4469309"/>
            <a:ext cx="20004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31" name="Google Shape;31;p5"/>
          <p:cNvSpPr txBox="1"/>
          <p:nvPr>
            <p:ph idx="11" type="ftr"/>
          </p:nvPr>
        </p:nvSpPr>
        <p:spPr>
          <a:xfrm>
            <a:off x="2928938" y="4469309"/>
            <a:ext cx="27147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32" name="Google Shape;32;p5"/>
          <p:cNvSpPr txBox="1"/>
          <p:nvPr>
            <p:ph idx="12" type="sldNum"/>
          </p:nvPr>
        </p:nvSpPr>
        <p:spPr>
          <a:xfrm>
            <a:off x="6143625" y="4469309"/>
            <a:ext cx="20004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/>
          <p:nvPr>
            <p:ph type="title"/>
          </p:nvPr>
        </p:nvSpPr>
        <p:spPr>
          <a:xfrm>
            <a:off x="428625" y="193105"/>
            <a:ext cx="7715100" cy="803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35" name="Google Shape;35;p6"/>
          <p:cNvSpPr txBox="1"/>
          <p:nvPr>
            <p:ph idx="1" type="body"/>
          </p:nvPr>
        </p:nvSpPr>
        <p:spPr>
          <a:xfrm>
            <a:off x="428625" y="1125141"/>
            <a:ext cx="3786300" cy="3182400"/>
          </a:xfrm>
          <a:prstGeom prst="rect">
            <a:avLst/>
          </a:prstGeom>
          <a:noFill/>
          <a:ln>
            <a:noFill/>
          </a:ln>
        </p:spPr>
        <p:txBody>
          <a:bodyPr anchorCtr="0" anchor="t" bIns="39275" lIns="78575" spcFirstLastPara="1" rIns="78575" wrap="square" tIns="39275">
            <a:normAutofit/>
          </a:bodyPr>
          <a:lstStyle>
            <a:lvl1pPr indent="-381000" lvl="0" marL="457200" rtl="0" algn="l"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61950" lvl="1" marL="9144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100"/>
              <a:buChar char="–"/>
              <a:defRPr sz="2100"/>
            </a:lvl2pPr>
            <a:lvl3pPr indent="-336550" lvl="2" marL="13716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700"/>
              <a:buChar char="•"/>
              <a:defRPr sz="1700"/>
            </a:lvl3pPr>
            <a:lvl4pPr indent="-323850" lvl="3" marL="18288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–"/>
              <a:defRPr sz="1500"/>
            </a:lvl4pPr>
            <a:lvl5pPr indent="-323850" lvl="4" marL="22860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»"/>
              <a:defRPr sz="1500"/>
            </a:lvl5pPr>
            <a:lvl6pPr indent="-323850" lvl="5" marL="27432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6pPr>
            <a:lvl7pPr indent="-323850" lvl="6" marL="32004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7pPr>
            <a:lvl8pPr indent="-323850" lvl="7" marL="36576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8pPr>
            <a:lvl9pPr indent="-323850" lvl="8" marL="41148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9pPr>
          </a:lstStyle>
          <a:p/>
        </p:txBody>
      </p:sp>
      <p:sp>
        <p:nvSpPr>
          <p:cNvPr id="36" name="Google Shape;36;p6"/>
          <p:cNvSpPr txBox="1"/>
          <p:nvPr>
            <p:ph idx="2" type="body"/>
          </p:nvPr>
        </p:nvSpPr>
        <p:spPr>
          <a:xfrm>
            <a:off x="4357688" y="1125141"/>
            <a:ext cx="3786300" cy="3182400"/>
          </a:xfrm>
          <a:prstGeom prst="rect">
            <a:avLst/>
          </a:prstGeom>
          <a:noFill/>
          <a:ln>
            <a:noFill/>
          </a:ln>
        </p:spPr>
        <p:txBody>
          <a:bodyPr anchorCtr="0" anchor="t" bIns="39275" lIns="78575" spcFirstLastPara="1" rIns="78575" wrap="square" tIns="39275">
            <a:normAutofit/>
          </a:bodyPr>
          <a:lstStyle>
            <a:lvl1pPr indent="-381000" lvl="0" marL="457200" rtl="0" algn="l"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61950" lvl="1" marL="9144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100"/>
              <a:buChar char="–"/>
              <a:defRPr sz="2100"/>
            </a:lvl2pPr>
            <a:lvl3pPr indent="-336550" lvl="2" marL="13716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700"/>
              <a:buChar char="•"/>
              <a:defRPr sz="1700"/>
            </a:lvl3pPr>
            <a:lvl4pPr indent="-323850" lvl="3" marL="18288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–"/>
              <a:defRPr sz="1500"/>
            </a:lvl4pPr>
            <a:lvl5pPr indent="-323850" lvl="4" marL="22860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»"/>
              <a:defRPr sz="1500"/>
            </a:lvl5pPr>
            <a:lvl6pPr indent="-323850" lvl="5" marL="27432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6pPr>
            <a:lvl7pPr indent="-323850" lvl="6" marL="32004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7pPr>
            <a:lvl8pPr indent="-323850" lvl="7" marL="36576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8pPr>
            <a:lvl9pPr indent="-323850" lvl="8" marL="41148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9pPr>
          </a:lstStyle>
          <a:p/>
        </p:txBody>
      </p:sp>
      <p:sp>
        <p:nvSpPr>
          <p:cNvPr id="37" name="Google Shape;37;p6"/>
          <p:cNvSpPr txBox="1"/>
          <p:nvPr>
            <p:ph idx="10" type="dt"/>
          </p:nvPr>
        </p:nvSpPr>
        <p:spPr>
          <a:xfrm>
            <a:off x="428625" y="4469309"/>
            <a:ext cx="20004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38" name="Google Shape;38;p6"/>
          <p:cNvSpPr txBox="1"/>
          <p:nvPr>
            <p:ph idx="11" type="ftr"/>
          </p:nvPr>
        </p:nvSpPr>
        <p:spPr>
          <a:xfrm>
            <a:off x="2928938" y="4469309"/>
            <a:ext cx="27147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39" name="Google Shape;39;p6"/>
          <p:cNvSpPr txBox="1"/>
          <p:nvPr>
            <p:ph idx="12" type="sldNum"/>
          </p:nvPr>
        </p:nvSpPr>
        <p:spPr>
          <a:xfrm>
            <a:off x="6143625" y="4469309"/>
            <a:ext cx="20004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7"/>
          <p:cNvSpPr txBox="1"/>
          <p:nvPr>
            <p:ph type="title"/>
          </p:nvPr>
        </p:nvSpPr>
        <p:spPr>
          <a:xfrm>
            <a:off x="428625" y="193105"/>
            <a:ext cx="7715100" cy="803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Calibri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42" name="Google Shape;42;p7"/>
          <p:cNvSpPr txBox="1"/>
          <p:nvPr>
            <p:ph idx="1" type="body"/>
          </p:nvPr>
        </p:nvSpPr>
        <p:spPr>
          <a:xfrm>
            <a:off x="428625" y="1079376"/>
            <a:ext cx="3787500" cy="450000"/>
          </a:xfrm>
          <a:prstGeom prst="rect">
            <a:avLst/>
          </a:prstGeom>
          <a:noFill/>
          <a:ln>
            <a:noFill/>
          </a:ln>
        </p:spPr>
        <p:txBody>
          <a:bodyPr anchorCtr="0" anchor="b" bIns="39275" lIns="78575" spcFirstLastPara="1" rIns="78575" wrap="square" tIns="39275">
            <a:normAutofit/>
          </a:bodyPr>
          <a:lstStyle>
            <a:lvl1pPr indent="-228600" lvl="0" marL="4572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b="1" sz="2100"/>
            </a:lvl1pPr>
            <a:lvl2pPr indent="-228600" lvl="1" marL="9144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700"/>
              <a:buNone/>
              <a:defRPr b="1" sz="1700"/>
            </a:lvl2pPr>
            <a:lvl3pPr indent="-228600" lvl="2" marL="13716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b="1" sz="1500"/>
            </a:lvl3pPr>
            <a:lvl4pPr indent="-228600" lvl="3" marL="18288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b="1" sz="1400"/>
            </a:lvl4pPr>
            <a:lvl5pPr indent="-228600" lvl="4" marL="22860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b="1" sz="1400"/>
            </a:lvl5pPr>
            <a:lvl6pPr indent="-228600" lvl="5" marL="27432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b="1" sz="1400"/>
            </a:lvl6pPr>
            <a:lvl7pPr indent="-228600" lvl="6" marL="32004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b="1" sz="1400"/>
            </a:lvl7pPr>
            <a:lvl8pPr indent="-228600" lvl="7" marL="36576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b="1" sz="1400"/>
            </a:lvl8pPr>
            <a:lvl9pPr indent="-228600" lvl="8" marL="41148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b="1" sz="1400"/>
            </a:lvl9pPr>
          </a:lstStyle>
          <a:p/>
        </p:txBody>
      </p:sp>
      <p:sp>
        <p:nvSpPr>
          <p:cNvPr id="43" name="Google Shape;43;p7"/>
          <p:cNvSpPr txBox="1"/>
          <p:nvPr>
            <p:ph idx="2" type="body"/>
          </p:nvPr>
        </p:nvSpPr>
        <p:spPr>
          <a:xfrm>
            <a:off x="428625" y="1529209"/>
            <a:ext cx="3787500" cy="2778300"/>
          </a:xfrm>
          <a:prstGeom prst="rect">
            <a:avLst/>
          </a:prstGeom>
          <a:noFill/>
          <a:ln>
            <a:noFill/>
          </a:ln>
        </p:spPr>
        <p:txBody>
          <a:bodyPr anchorCtr="0" anchor="t" bIns="39275" lIns="78575" spcFirstLastPara="1" rIns="78575" wrap="square" tIns="39275">
            <a:normAutofit/>
          </a:bodyPr>
          <a:lstStyle>
            <a:lvl1pPr indent="-361950" lvl="0" marL="4572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 sz="2100"/>
            </a:lvl1pPr>
            <a:lvl2pPr indent="-336550" lvl="1" marL="9144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700"/>
              <a:buChar char="–"/>
              <a:defRPr sz="1700"/>
            </a:lvl2pPr>
            <a:lvl3pPr indent="-323850" lvl="2" marL="13716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3pPr>
            <a:lvl4pPr indent="-317500" lvl="3" marL="18288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–"/>
              <a:defRPr sz="1400"/>
            </a:lvl4pPr>
            <a:lvl5pPr indent="-317500" lvl="4" marL="22860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»"/>
              <a:defRPr sz="1400"/>
            </a:lvl5pPr>
            <a:lvl6pPr indent="-317500" lvl="5" marL="27432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/>
            </a:lvl6pPr>
            <a:lvl7pPr indent="-317500" lvl="6" marL="32004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/>
            </a:lvl7pPr>
            <a:lvl8pPr indent="-317500" lvl="7" marL="36576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/>
            </a:lvl8pPr>
            <a:lvl9pPr indent="-317500" lvl="8" marL="41148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/>
            </a:lvl9pPr>
          </a:lstStyle>
          <a:p/>
        </p:txBody>
      </p:sp>
      <p:sp>
        <p:nvSpPr>
          <p:cNvPr id="44" name="Google Shape;44;p7"/>
          <p:cNvSpPr txBox="1"/>
          <p:nvPr>
            <p:ph idx="3" type="body"/>
          </p:nvPr>
        </p:nvSpPr>
        <p:spPr>
          <a:xfrm>
            <a:off x="4354711" y="1079376"/>
            <a:ext cx="3789300" cy="450000"/>
          </a:xfrm>
          <a:prstGeom prst="rect">
            <a:avLst/>
          </a:prstGeom>
          <a:noFill/>
          <a:ln>
            <a:noFill/>
          </a:ln>
        </p:spPr>
        <p:txBody>
          <a:bodyPr anchorCtr="0" anchor="b" bIns="39275" lIns="78575" spcFirstLastPara="1" rIns="78575" wrap="square" tIns="39275">
            <a:normAutofit/>
          </a:bodyPr>
          <a:lstStyle>
            <a:lvl1pPr indent="-228600" lvl="0" marL="4572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b="1" sz="2100"/>
            </a:lvl1pPr>
            <a:lvl2pPr indent="-228600" lvl="1" marL="9144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700"/>
              <a:buNone/>
              <a:defRPr b="1" sz="1700"/>
            </a:lvl2pPr>
            <a:lvl3pPr indent="-228600" lvl="2" marL="13716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b="1" sz="1500"/>
            </a:lvl3pPr>
            <a:lvl4pPr indent="-228600" lvl="3" marL="18288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b="1" sz="1400"/>
            </a:lvl4pPr>
            <a:lvl5pPr indent="-228600" lvl="4" marL="22860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b="1" sz="1400"/>
            </a:lvl5pPr>
            <a:lvl6pPr indent="-228600" lvl="5" marL="27432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b="1" sz="1400"/>
            </a:lvl6pPr>
            <a:lvl7pPr indent="-228600" lvl="6" marL="32004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b="1" sz="1400"/>
            </a:lvl7pPr>
            <a:lvl8pPr indent="-228600" lvl="7" marL="36576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b="1" sz="1400"/>
            </a:lvl8pPr>
            <a:lvl9pPr indent="-228600" lvl="8" marL="41148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b="1" sz="1400"/>
            </a:lvl9pPr>
          </a:lstStyle>
          <a:p/>
        </p:txBody>
      </p:sp>
      <p:sp>
        <p:nvSpPr>
          <p:cNvPr id="45" name="Google Shape;45;p7"/>
          <p:cNvSpPr txBox="1"/>
          <p:nvPr>
            <p:ph idx="4" type="body"/>
          </p:nvPr>
        </p:nvSpPr>
        <p:spPr>
          <a:xfrm>
            <a:off x="4354711" y="1529209"/>
            <a:ext cx="3789300" cy="2778300"/>
          </a:xfrm>
          <a:prstGeom prst="rect">
            <a:avLst/>
          </a:prstGeom>
          <a:noFill/>
          <a:ln>
            <a:noFill/>
          </a:ln>
        </p:spPr>
        <p:txBody>
          <a:bodyPr anchorCtr="0" anchor="t" bIns="39275" lIns="78575" spcFirstLastPara="1" rIns="78575" wrap="square" tIns="39275">
            <a:normAutofit/>
          </a:bodyPr>
          <a:lstStyle>
            <a:lvl1pPr indent="-361950" lvl="0" marL="4572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 sz="2100"/>
            </a:lvl1pPr>
            <a:lvl2pPr indent="-336550" lvl="1" marL="9144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700"/>
              <a:buChar char="–"/>
              <a:defRPr sz="1700"/>
            </a:lvl2pPr>
            <a:lvl3pPr indent="-323850" lvl="2" marL="13716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3pPr>
            <a:lvl4pPr indent="-317500" lvl="3" marL="18288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–"/>
              <a:defRPr sz="1400"/>
            </a:lvl4pPr>
            <a:lvl5pPr indent="-317500" lvl="4" marL="22860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»"/>
              <a:defRPr sz="1400"/>
            </a:lvl5pPr>
            <a:lvl6pPr indent="-317500" lvl="5" marL="27432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/>
            </a:lvl6pPr>
            <a:lvl7pPr indent="-317500" lvl="6" marL="32004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/>
            </a:lvl7pPr>
            <a:lvl8pPr indent="-317500" lvl="7" marL="36576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/>
            </a:lvl8pPr>
            <a:lvl9pPr indent="-317500" lvl="8" marL="41148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/>
            </a:lvl9pPr>
          </a:lstStyle>
          <a:p/>
        </p:txBody>
      </p:sp>
      <p:sp>
        <p:nvSpPr>
          <p:cNvPr id="46" name="Google Shape;46;p7"/>
          <p:cNvSpPr txBox="1"/>
          <p:nvPr>
            <p:ph idx="10" type="dt"/>
          </p:nvPr>
        </p:nvSpPr>
        <p:spPr>
          <a:xfrm>
            <a:off x="428625" y="4469309"/>
            <a:ext cx="20004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47" name="Google Shape;47;p7"/>
          <p:cNvSpPr txBox="1"/>
          <p:nvPr>
            <p:ph idx="11" type="ftr"/>
          </p:nvPr>
        </p:nvSpPr>
        <p:spPr>
          <a:xfrm>
            <a:off x="2928938" y="4469309"/>
            <a:ext cx="27147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48" name="Google Shape;48;p7"/>
          <p:cNvSpPr txBox="1"/>
          <p:nvPr>
            <p:ph idx="12" type="sldNum"/>
          </p:nvPr>
        </p:nvSpPr>
        <p:spPr>
          <a:xfrm>
            <a:off x="6143625" y="4469309"/>
            <a:ext cx="20004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/>
          <p:nvPr>
            <p:ph type="title"/>
          </p:nvPr>
        </p:nvSpPr>
        <p:spPr>
          <a:xfrm>
            <a:off x="428625" y="193105"/>
            <a:ext cx="7715100" cy="803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51" name="Google Shape;51;p8"/>
          <p:cNvSpPr txBox="1"/>
          <p:nvPr>
            <p:ph idx="10" type="dt"/>
          </p:nvPr>
        </p:nvSpPr>
        <p:spPr>
          <a:xfrm>
            <a:off x="428625" y="4469309"/>
            <a:ext cx="20004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52" name="Google Shape;52;p8"/>
          <p:cNvSpPr txBox="1"/>
          <p:nvPr>
            <p:ph idx="11" type="ftr"/>
          </p:nvPr>
        </p:nvSpPr>
        <p:spPr>
          <a:xfrm>
            <a:off x="2928938" y="4469309"/>
            <a:ext cx="27147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53" name="Google Shape;53;p8"/>
          <p:cNvSpPr txBox="1"/>
          <p:nvPr>
            <p:ph idx="12" type="sldNum"/>
          </p:nvPr>
        </p:nvSpPr>
        <p:spPr>
          <a:xfrm>
            <a:off x="6143625" y="4469309"/>
            <a:ext cx="20004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/>
          <p:nvPr>
            <p:ph type="title"/>
          </p:nvPr>
        </p:nvSpPr>
        <p:spPr>
          <a:xfrm>
            <a:off x="428625" y="191988"/>
            <a:ext cx="2820300" cy="817200"/>
          </a:xfrm>
          <a:prstGeom prst="rect">
            <a:avLst/>
          </a:prstGeom>
          <a:noFill/>
          <a:ln>
            <a:noFill/>
          </a:ln>
        </p:spPr>
        <p:txBody>
          <a:bodyPr anchorCtr="0" anchor="b" bIns="39275" lIns="78575" spcFirstLastPara="1" rIns="78575" wrap="square" tIns="39275">
            <a:norm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Calibri"/>
              <a:buNone/>
              <a:defRPr b="1" sz="1700"/>
            </a:lvl1pPr>
            <a:lvl2pPr lvl="1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56" name="Google Shape;56;p9"/>
          <p:cNvSpPr txBox="1"/>
          <p:nvPr>
            <p:ph idx="1" type="body"/>
          </p:nvPr>
        </p:nvSpPr>
        <p:spPr>
          <a:xfrm>
            <a:off x="3351609" y="191988"/>
            <a:ext cx="4792200" cy="41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39275" lIns="78575" spcFirstLastPara="1" rIns="78575" wrap="square" tIns="39275">
            <a:normAutofit/>
          </a:bodyPr>
          <a:lstStyle>
            <a:lvl1pPr indent="-406400" lvl="0" marL="45720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rtl="0" algn="l"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61950" lvl="2" marL="13716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 sz="2100"/>
            </a:lvl3pPr>
            <a:lvl4pPr indent="-336550" lvl="3" marL="18288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700"/>
              <a:buChar char="–"/>
              <a:defRPr sz="1700"/>
            </a:lvl4pPr>
            <a:lvl5pPr indent="-336550" lvl="4" marL="22860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700"/>
              <a:buChar char="»"/>
              <a:defRPr sz="1700"/>
            </a:lvl5pPr>
            <a:lvl6pPr indent="-336550" lvl="5" marL="27432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700"/>
              <a:buChar char="•"/>
              <a:defRPr sz="1700"/>
            </a:lvl6pPr>
            <a:lvl7pPr indent="-336550" lvl="6" marL="32004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700"/>
              <a:buChar char="•"/>
              <a:defRPr sz="1700"/>
            </a:lvl7pPr>
            <a:lvl8pPr indent="-336550" lvl="7" marL="36576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700"/>
              <a:buChar char="•"/>
              <a:defRPr sz="1700"/>
            </a:lvl8pPr>
            <a:lvl9pPr indent="-336550" lvl="8" marL="41148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700"/>
              <a:buChar char="•"/>
              <a:defRPr sz="1700"/>
            </a:lvl9pPr>
          </a:lstStyle>
          <a:p/>
        </p:txBody>
      </p:sp>
      <p:sp>
        <p:nvSpPr>
          <p:cNvPr id="57" name="Google Shape;57;p9"/>
          <p:cNvSpPr txBox="1"/>
          <p:nvPr>
            <p:ph idx="2" type="body"/>
          </p:nvPr>
        </p:nvSpPr>
        <p:spPr>
          <a:xfrm>
            <a:off x="428625" y="1009055"/>
            <a:ext cx="2820300" cy="3298500"/>
          </a:xfrm>
          <a:prstGeom prst="rect">
            <a:avLst/>
          </a:prstGeom>
          <a:noFill/>
          <a:ln>
            <a:noFill/>
          </a:ln>
        </p:spPr>
        <p:txBody>
          <a:bodyPr anchorCtr="0" anchor="t" bIns="39275" lIns="78575" spcFirstLastPara="1" rIns="78575" wrap="square" tIns="39275">
            <a:normAutofit/>
          </a:bodyPr>
          <a:lstStyle>
            <a:lvl1pPr indent="-228600" lvl="0" marL="45720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indent="-228600" lvl="1" marL="91440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2pPr>
            <a:lvl3pPr indent="-228600" lvl="2" marL="137160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indent="-228600" lvl="3" marL="182880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4pPr>
            <a:lvl5pPr indent="-228600" lvl="4" marL="228600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5pPr>
            <a:lvl6pPr indent="-228600" lvl="5" marL="274320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indent="-228600" lvl="6" marL="320040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indent="-228600" lvl="7" marL="365760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indent="-228600" lvl="8" marL="411480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/>
        </p:txBody>
      </p:sp>
      <p:sp>
        <p:nvSpPr>
          <p:cNvPr id="58" name="Google Shape;58;p9"/>
          <p:cNvSpPr txBox="1"/>
          <p:nvPr>
            <p:ph idx="10" type="dt"/>
          </p:nvPr>
        </p:nvSpPr>
        <p:spPr>
          <a:xfrm>
            <a:off x="428625" y="4469309"/>
            <a:ext cx="20004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59" name="Google Shape;59;p9"/>
          <p:cNvSpPr txBox="1"/>
          <p:nvPr>
            <p:ph idx="11" type="ftr"/>
          </p:nvPr>
        </p:nvSpPr>
        <p:spPr>
          <a:xfrm>
            <a:off x="2928938" y="4469309"/>
            <a:ext cx="27147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60" name="Google Shape;60;p9"/>
          <p:cNvSpPr txBox="1"/>
          <p:nvPr>
            <p:ph idx="12" type="sldNum"/>
          </p:nvPr>
        </p:nvSpPr>
        <p:spPr>
          <a:xfrm>
            <a:off x="6143625" y="4469309"/>
            <a:ext cx="20004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/>
          <p:nvPr>
            <p:ph type="title"/>
          </p:nvPr>
        </p:nvSpPr>
        <p:spPr>
          <a:xfrm>
            <a:off x="1680270" y="3375422"/>
            <a:ext cx="5143500" cy="398400"/>
          </a:xfrm>
          <a:prstGeom prst="rect">
            <a:avLst/>
          </a:prstGeom>
          <a:noFill/>
          <a:ln>
            <a:noFill/>
          </a:ln>
        </p:spPr>
        <p:txBody>
          <a:bodyPr anchorCtr="0" anchor="b" bIns="39275" lIns="78575" spcFirstLastPara="1" rIns="78575" wrap="square" tIns="39275">
            <a:norm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Calibri"/>
              <a:buNone/>
              <a:defRPr b="1" sz="1700"/>
            </a:lvl1pPr>
            <a:lvl2pPr lvl="1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63" name="Google Shape;63;p10"/>
          <p:cNvSpPr/>
          <p:nvPr>
            <p:ph idx="2" type="pic"/>
          </p:nvPr>
        </p:nvSpPr>
        <p:spPr>
          <a:xfrm>
            <a:off x="1680270" y="430857"/>
            <a:ext cx="5143500" cy="28932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0"/>
          <p:cNvSpPr txBox="1"/>
          <p:nvPr>
            <p:ph idx="1" type="body"/>
          </p:nvPr>
        </p:nvSpPr>
        <p:spPr>
          <a:xfrm>
            <a:off x="1680270" y="3773910"/>
            <a:ext cx="5143500" cy="565800"/>
          </a:xfrm>
          <a:prstGeom prst="rect">
            <a:avLst/>
          </a:prstGeom>
          <a:noFill/>
          <a:ln>
            <a:noFill/>
          </a:ln>
        </p:spPr>
        <p:txBody>
          <a:bodyPr anchorCtr="0" anchor="t" bIns="39275" lIns="78575" spcFirstLastPara="1" rIns="78575" wrap="square" tIns="39275">
            <a:normAutofit/>
          </a:bodyPr>
          <a:lstStyle>
            <a:lvl1pPr indent="-228600" lvl="0" marL="45720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indent="-228600" lvl="1" marL="91440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2pPr>
            <a:lvl3pPr indent="-228600" lvl="2" marL="137160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indent="-228600" lvl="3" marL="182880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4pPr>
            <a:lvl5pPr indent="-228600" lvl="4" marL="228600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5pPr>
            <a:lvl6pPr indent="-228600" lvl="5" marL="274320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indent="-228600" lvl="6" marL="320040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indent="-228600" lvl="7" marL="365760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indent="-228600" lvl="8" marL="411480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/>
        </p:txBody>
      </p:sp>
      <p:sp>
        <p:nvSpPr>
          <p:cNvPr id="65" name="Google Shape;65;p10"/>
          <p:cNvSpPr txBox="1"/>
          <p:nvPr>
            <p:ph idx="10" type="dt"/>
          </p:nvPr>
        </p:nvSpPr>
        <p:spPr>
          <a:xfrm>
            <a:off x="428625" y="4469309"/>
            <a:ext cx="20004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66" name="Google Shape;66;p10"/>
          <p:cNvSpPr txBox="1"/>
          <p:nvPr>
            <p:ph idx="11" type="ftr"/>
          </p:nvPr>
        </p:nvSpPr>
        <p:spPr>
          <a:xfrm>
            <a:off x="2928938" y="4469309"/>
            <a:ext cx="27147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67" name="Google Shape;67;p10"/>
          <p:cNvSpPr txBox="1"/>
          <p:nvPr>
            <p:ph idx="12" type="sldNum"/>
          </p:nvPr>
        </p:nvSpPr>
        <p:spPr>
          <a:xfrm>
            <a:off x="6143625" y="4469309"/>
            <a:ext cx="20004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/>
          <p:nvPr>
            <p:ph type="title"/>
          </p:nvPr>
        </p:nvSpPr>
        <p:spPr>
          <a:xfrm>
            <a:off x="428625" y="193105"/>
            <a:ext cx="7715100" cy="803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70" name="Google Shape;70;p11"/>
          <p:cNvSpPr txBox="1"/>
          <p:nvPr>
            <p:ph idx="1" type="body"/>
          </p:nvPr>
        </p:nvSpPr>
        <p:spPr>
          <a:xfrm rot="5400000">
            <a:off x="2695125" y="-1141209"/>
            <a:ext cx="3182400" cy="7715100"/>
          </a:xfrm>
          <a:prstGeom prst="rect">
            <a:avLst/>
          </a:prstGeom>
          <a:noFill/>
          <a:ln>
            <a:noFill/>
          </a:ln>
        </p:spPr>
        <p:txBody>
          <a:bodyPr anchorCtr="0" anchor="t" bIns="39275" lIns="78575" spcFirstLastPara="1" rIns="78575" wrap="square" tIns="39275">
            <a:normAutofit/>
          </a:bodyPr>
          <a:lstStyle>
            <a:lvl1pPr indent="-323850" lvl="0" marL="4572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1pPr>
            <a:lvl2pPr indent="-323850" lvl="1" marL="9144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–"/>
              <a:defRPr/>
            </a:lvl2pPr>
            <a:lvl3pPr indent="-323850" lvl="2" marL="13716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3pPr>
            <a:lvl4pPr indent="-323850" lvl="3" marL="18288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–"/>
              <a:defRPr/>
            </a:lvl4pPr>
            <a:lvl5pPr indent="-323850" lvl="4" marL="22860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»"/>
              <a:defRPr/>
            </a:lvl5pPr>
            <a:lvl6pPr indent="-323850" lvl="5" marL="27432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6pPr>
            <a:lvl7pPr indent="-323850" lvl="6" marL="32004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7pPr>
            <a:lvl8pPr indent="-323850" lvl="7" marL="36576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8pPr>
            <a:lvl9pPr indent="-323850" lvl="8" marL="41148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9pPr>
          </a:lstStyle>
          <a:p/>
        </p:txBody>
      </p:sp>
      <p:sp>
        <p:nvSpPr>
          <p:cNvPr id="71" name="Google Shape;71;p11"/>
          <p:cNvSpPr txBox="1"/>
          <p:nvPr>
            <p:ph idx="10" type="dt"/>
          </p:nvPr>
        </p:nvSpPr>
        <p:spPr>
          <a:xfrm>
            <a:off x="428625" y="4469309"/>
            <a:ext cx="20004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72" name="Google Shape;72;p11"/>
          <p:cNvSpPr txBox="1"/>
          <p:nvPr>
            <p:ph idx="11" type="ftr"/>
          </p:nvPr>
        </p:nvSpPr>
        <p:spPr>
          <a:xfrm>
            <a:off x="2928938" y="4469309"/>
            <a:ext cx="27147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73" name="Google Shape;73;p11"/>
          <p:cNvSpPr txBox="1"/>
          <p:nvPr>
            <p:ph idx="12" type="sldNum"/>
          </p:nvPr>
        </p:nvSpPr>
        <p:spPr>
          <a:xfrm>
            <a:off x="6143625" y="4469309"/>
            <a:ext cx="20004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/>
          <p:nvPr>
            <p:ph type="title"/>
          </p:nvPr>
        </p:nvSpPr>
        <p:spPr>
          <a:xfrm rot="5400000">
            <a:off x="5122425" y="1285855"/>
            <a:ext cx="4114200" cy="192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76" name="Google Shape;76;p12"/>
          <p:cNvSpPr txBox="1"/>
          <p:nvPr>
            <p:ph idx="1" type="body"/>
          </p:nvPr>
        </p:nvSpPr>
        <p:spPr>
          <a:xfrm rot="5400000">
            <a:off x="1193288" y="-571595"/>
            <a:ext cx="4114200" cy="5643600"/>
          </a:xfrm>
          <a:prstGeom prst="rect">
            <a:avLst/>
          </a:prstGeom>
          <a:noFill/>
          <a:ln>
            <a:noFill/>
          </a:ln>
        </p:spPr>
        <p:txBody>
          <a:bodyPr anchorCtr="0" anchor="t" bIns="39275" lIns="78575" spcFirstLastPara="1" rIns="78575" wrap="square" tIns="39275">
            <a:normAutofit/>
          </a:bodyPr>
          <a:lstStyle>
            <a:lvl1pPr indent="-323850" lvl="0" marL="4572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1pPr>
            <a:lvl2pPr indent="-323850" lvl="1" marL="9144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–"/>
              <a:defRPr/>
            </a:lvl2pPr>
            <a:lvl3pPr indent="-323850" lvl="2" marL="13716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3pPr>
            <a:lvl4pPr indent="-323850" lvl="3" marL="18288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–"/>
              <a:defRPr/>
            </a:lvl4pPr>
            <a:lvl5pPr indent="-323850" lvl="4" marL="22860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»"/>
              <a:defRPr/>
            </a:lvl5pPr>
            <a:lvl6pPr indent="-323850" lvl="5" marL="27432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6pPr>
            <a:lvl7pPr indent="-323850" lvl="6" marL="32004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7pPr>
            <a:lvl8pPr indent="-323850" lvl="7" marL="36576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8pPr>
            <a:lvl9pPr indent="-323850" lvl="8" marL="41148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9pPr>
          </a:lstStyle>
          <a:p/>
        </p:txBody>
      </p:sp>
      <p:sp>
        <p:nvSpPr>
          <p:cNvPr id="77" name="Google Shape;77;p12"/>
          <p:cNvSpPr txBox="1"/>
          <p:nvPr>
            <p:ph idx="10" type="dt"/>
          </p:nvPr>
        </p:nvSpPr>
        <p:spPr>
          <a:xfrm>
            <a:off x="428625" y="4469309"/>
            <a:ext cx="20004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78" name="Google Shape;78;p12"/>
          <p:cNvSpPr txBox="1"/>
          <p:nvPr>
            <p:ph idx="11" type="ftr"/>
          </p:nvPr>
        </p:nvSpPr>
        <p:spPr>
          <a:xfrm>
            <a:off x="2928938" y="4469309"/>
            <a:ext cx="27147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79" name="Google Shape;79;p12"/>
          <p:cNvSpPr txBox="1"/>
          <p:nvPr>
            <p:ph idx="12" type="sldNum"/>
          </p:nvPr>
        </p:nvSpPr>
        <p:spPr>
          <a:xfrm>
            <a:off x="6143625" y="4469309"/>
            <a:ext cx="20004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428625" y="193105"/>
            <a:ext cx="7715100" cy="803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rm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Calibri"/>
              <a:buNone/>
              <a:defRPr b="0" i="0" sz="3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200"/>
              <a:buNone/>
              <a:defRPr sz="1500"/>
            </a:lvl2pPr>
            <a:lvl3pPr lvl="2" rtl="0">
              <a:spcBef>
                <a:spcPts val="0"/>
              </a:spcBef>
              <a:spcAft>
                <a:spcPts val="0"/>
              </a:spcAft>
              <a:buSzPts val="1200"/>
              <a:buNone/>
              <a:defRPr sz="1500"/>
            </a:lvl3pPr>
            <a:lvl4pPr lvl="3" rtl="0">
              <a:spcBef>
                <a:spcPts val="0"/>
              </a:spcBef>
              <a:spcAft>
                <a:spcPts val="0"/>
              </a:spcAft>
              <a:buSzPts val="1200"/>
              <a:buNone/>
              <a:defRPr sz="1500"/>
            </a:lvl4pPr>
            <a:lvl5pPr lvl="4" rtl="0">
              <a:spcBef>
                <a:spcPts val="0"/>
              </a:spcBef>
              <a:spcAft>
                <a:spcPts val="0"/>
              </a:spcAft>
              <a:buSzPts val="1200"/>
              <a:buNone/>
              <a:defRPr sz="1500"/>
            </a:lvl5pPr>
            <a:lvl6pPr lvl="5" rtl="0">
              <a:spcBef>
                <a:spcPts val="0"/>
              </a:spcBef>
              <a:spcAft>
                <a:spcPts val="0"/>
              </a:spcAft>
              <a:buSzPts val="1200"/>
              <a:buNone/>
              <a:defRPr sz="1500"/>
            </a:lvl6pPr>
            <a:lvl7pPr lvl="6" rtl="0">
              <a:spcBef>
                <a:spcPts val="0"/>
              </a:spcBef>
              <a:spcAft>
                <a:spcPts val="0"/>
              </a:spcAft>
              <a:buSzPts val="1200"/>
              <a:buNone/>
              <a:defRPr sz="1500"/>
            </a:lvl7pPr>
            <a:lvl8pPr lvl="7" rtl="0">
              <a:spcBef>
                <a:spcPts val="0"/>
              </a:spcBef>
              <a:spcAft>
                <a:spcPts val="0"/>
              </a:spcAft>
              <a:buSzPts val="1200"/>
              <a:buNone/>
              <a:defRPr sz="1500"/>
            </a:lvl8pPr>
            <a:lvl9pPr lvl="8" rtl="0">
              <a:spcBef>
                <a:spcPts val="0"/>
              </a:spcBef>
              <a:spcAft>
                <a:spcPts val="0"/>
              </a:spcAft>
              <a:buSzPts val="1200"/>
              <a:buNone/>
              <a:defRPr sz="1500"/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428625" y="1125141"/>
            <a:ext cx="7715100" cy="3182400"/>
          </a:xfrm>
          <a:prstGeom prst="rect">
            <a:avLst/>
          </a:prstGeom>
          <a:noFill/>
          <a:ln>
            <a:noFill/>
          </a:ln>
        </p:spPr>
        <p:txBody>
          <a:bodyPr anchorCtr="0" anchor="t" bIns="39275" lIns="78575" spcFirstLastPara="1" rIns="78575" wrap="square" tIns="39275">
            <a:normAutofit/>
          </a:bodyPr>
          <a:lstStyle>
            <a:lvl1pPr indent="-406400" lvl="0" marL="457200" marR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–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61950" lvl="2" marL="1371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b="0" i="0" sz="21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36550" lvl="3" marL="1828800" marR="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rial"/>
              <a:buChar char="–"/>
              <a:defRPr b="0" i="0" sz="17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36550" lvl="4" marL="2286000" marR="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rial"/>
              <a:buChar char="»"/>
              <a:defRPr b="0" i="0" sz="17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36550" lvl="5" marL="2743200" marR="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rial"/>
              <a:buChar char="•"/>
              <a:defRPr b="0" i="0" sz="17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36550" lvl="6" marL="3200400" marR="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rial"/>
              <a:buChar char="•"/>
              <a:defRPr b="0" i="0" sz="17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36550" lvl="7" marL="3657600" marR="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rial"/>
              <a:buChar char="•"/>
              <a:defRPr b="0" i="0" sz="17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36550" lvl="8" marL="4114800" marR="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rial"/>
              <a:buChar char="•"/>
              <a:defRPr b="0" i="0" sz="17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0" type="dt"/>
          </p:nvPr>
        </p:nvSpPr>
        <p:spPr>
          <a:xfrm>
            <a:off x="428625" y="4469309"/>
            <a:ext cx="20004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1"/>
          <p:cNvSpPr txBox="1"/>
          <p:nvPr>
            <p:ph idx="11" type="ftr"/>
          </p:nvPr>
        </p:nvSpPr>
        <p:spPr>
          <a:xfrm>
            <a:off x="2928938" y="4469309"/>
            <a:ext cx="27147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1"/>
          <p:cNvSpPr txBox="1"/>
          <p:nvPr>
            <p:ph idx="12" type="sldNum"/>
          </p:nvPr>
        </p:nvSpPr>
        <p:spPr>
          <a:xfrm>
            <a:off x="6143625" y="4469309"/>
            <a:ext cx="20004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9275" lIns="78575" spcFirstLastPara="1" rIns="78575" wrap="square" tIns="39275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82B4BE"/>
        </a:solidFill>
      </p:bgPr>
    </p:bg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4" name="Google Shape;84;p13"/>
          <p:cNvGrpSpPr/>
          <p:nvPr/>
        </p:nvGrpSpPr>
        <p:grpSpPr>
          <a:xfrm>
            <a:off x="147051" y="193962"/>
            <a:ext cx="8850203" cy="4704668"/>
            <a:chOff x="0" y="-28575"/>
            <a:chExt cx="3708600" cy="2628600"/>
          </a:xfrm>
        </p:grpSpPr>
        <p:sp>
          <p:nvSpPr>
            <p:cNvPr id="85" name="Google Shape;85;p13"/>
            <p:cNvSpPr/>
            <p:nvPr/>
          </p:nvSpPr>
          <p:spPr>
            <a:xfrm>
              <a:off x="0" y="0"/>
              <a:ext cx="3708529" cy="2599933"/>
            </a:xfrm>
            <a:custGeom>
              <a:rect b="b" l="l" r="r" t="t"/>
              <a:pathLst>
                <a:path extrusionOk="0" h="2599933" w="3708529">
                  <a:moveTo>
                    <a:pt x="14762" y="0"/>
                  </a:moveTo>
                  <a:lnTo>
                    <a:pt x="3693766" y="0"/>
                  </a:lnTo>
                  <a:cubicBezTo>
                    <a:pt x="3697682" y="0"/>
                    <a:pt x="3701436" y="1555"/>
                    <a:pt x="3704205" y="4324"/>
                  </a:cubicBezTo>
                  <a:cubicBezTo>
                    <a:pt x="3706973" y="7092"/>
                    <a:pt x="3708529" y="10847"/>
                    <a:pt x="3708529" y="14762"/>
                  </a:cubicBezTo>
                  <a:lnTo>
                    <a:pt x="3708529" y="2585171"/>
                  </a:lnTo>
                  <a:cubicBezTo>
                    <a:pt x="3708529" y="2589086"/>
                    <a:pt x="3706973" y="2592841"/>
                    <a:pt x="3704205" y="2595609"/>
                  </a:cubicBezTo>
                  <a:cubicBezTo>
                    <a:pt x="3701436" y="2598378"/>
                    <a:pt x="3697682" y="2599933"/>
                    <a:pt x="3693766" y="2599933"/>
                  </a:cubicBezTo>
                  <a:lnTo>
                    <a:pt x="14762" y="2599933"/>
                  </a:lnTo>
                  <a:cubicBezTo>
                    <a:pt x="10847" y="2599933"/>
                    <a:pt x="7092" y="2598378"/>
                    <a:pt x="4324" y="2595609"/>
                  </a:cubicBezTo>
                  <a:cubicBezTo>
                    <a:pt x="1555" y="2592841"/>
                    <a:pt x="0" y="2589086"/>
                    <a:pt x="0" y="2585171"/>
                  </a:cubicBezTo>
                  <a:lnTo>
                    <a:pt x="0" y="14762"/>
                  </a:lnTo>
                  <a:cubicBezTo>
                    <a:pt x="0" y="10847"/>
                    <a:pt x="1555" y="7092"/>
                    <a:pt x="4324" y="4324"/>
                  </a:cubicBezTo>
                  <a:cubicBezTo>
                    <a:pt x="7092" y="1555"/>
                    <a:pt x="10847" y="0"/>
                    <a:pt x="14762" y="0"/>
                  </a:cubicBezTo>
                  <a:close/>
                </a:path>
              </a:pathLst>
            </a:custGeom>
            <a:solidFill>
              <a:srgbClr val="FFFFFF"/>
            </a:solidFill>
            <a:ln cap="sq" cmpd="sng" w="19050">
              <a:solidFill>
                <a:srgbClr val="053264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78575" lIns="78575" spcFirstLastPara="1" rIns="78575" wrap="square" tIns="7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" name="Google Shape;86;p13"/>
            <p:cNvSpPr txBox="1"/>
            <p:nvPr/>
          </p:nvSpPr>
          <p:spPr>
            <a:xfrm>
              <a:off x="0" y="-28575"/>
              <a:ext cx="3708600" cy="262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39800" lIns="39800" spcFirstLastPara="1" rIns="39800" wrap="square" tIns="39800">
              <a:noAutofit/>
            </a:bodyPr>
            <a:lstStyle/>
            <a:p>
              <a:pPr indent="0" lvl="0" marL="0" marR="0" rtl="0" algn="ctr">
                <a:lnSpc>
                  <a:spcPct val="99277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99277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87" name="Google Shape;87;p13"/>
          <p:cNvGrpSpPr/>
          <p:nvPr/>
        </p:nvGrpSpPr>
        <p:grpSpPr>
          <a:xfrm>
            <a:off x="677341" y="1301499"/>
            <a:ext cx="3896128" cy="2155632"/>
            <a:chOff x="0" y="-28575"/>
            <a:chExt cx="1743390" cy="1286100"/>
          </a:xfrm>
        </p:grpSpPr>
        <p:sp>
          <p:nvSpPr>
            <p:cNvPr id="88" name="Google Shape;88;p13"/>
            <p:cNvSpPr/>
            <p:nvPr/>
          </p:nvSpPr>
          <p:spPr>
            <a:xfrm>
              <a:off x="0" y="0"/>
              <a:ext cx="1743390" cy="1257384"/>
            </a:xfrm>
            <a:custGeom>
              <a:rect b="b" l="l" r="r" t="t"/>
              <a:pathLst>
                <a:path extrusionOk="0" h="1257384" w="1743390">
                  <a:moveTo>
                    <a:pt x="33531" y="0"/>
                  </a:moveTo>
                  <a:lnTo>
                    <a:pt x="1709859" y="0"/>
                  </a:lnTo>
                  <a:cubicBezTo>
                    <a:pt x="1718752" y="0"/>
                    <a:pt x="1727281" y="3533"/>
                    <a:pt x="1733569" y="9821"/>
                  </a:cubicBezTo>
                  <a:cubicBezTo>
                    <a:pt x="1739858" y="16109"/>
                    <a:pt x="1743390" y="24638"/>
                    <a:pt x="1743390" y="33531"/>
                  </a:cubicBezTo>
                  <a:lnTo>
                    <a:pt x="1743390" y="1223853"/>
                  </a:lnTo>
                  <a:cubicBezTo>
                    <a:pt x="1743390" y="1242372"/>
                    <a:pt x="1728378" y="1257384"/>
                    <a:pt x="1709859" y="1257384"/>
                  </a:cubicBezTo>
                  <a:lnTo>
                    <a:pt x="33531" y="1257384"/>
                  </a:lnTo>
                  <a:cubicBezTo>
                    <a:pt x="24638" y="1257384"/>
                    <a:pt x="16109" y="1253852"/>
                    <a:pt x="9821" y="1247563"/>
                  </a:cubicBezTo>
                  <a:cubicBezTo>
                    <a:pt x="3533" y="1241275"/>
                    <a:pt x="0" y="1232746"/>
                    <a:pt x="0" y="1223853"/>
                  </a:cubicBezTo>
                  <a:lnTo>
                    <a:pt x="0" y="33531"/>
                  </a:lnTo>
                  <a:cubicBezTo>
                    <a:pt x="0" y="24638"/>
                    <a:pt x="3533" y="16109"/>
                    <a:pt x="9821" y="9821"/>
                  </a:cubicBezTo>
                  <a:cubicBezTo>
                    <a:pt x="16109" y="3533"/>
                    <a:pt x="24638" y="0"/>
                    <a:pt x="33531" y="0"/>
                  </a:cubicBezTo>
                  <a:close/>
                </a:path>
              </a:pathLst>
            </a:custGeom>
            <a:solidFill>
              <a:srgbClr val="FFFFFF"/>
            </a:solidFill>
            <a:ln cap="sq" cmpd="sng" w="19050">
              <a:solidFill>
                <a:srgbClr val="053264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78575" lIns="78575" spcFirstLastPara="1" rIns="78575" wrap="square" tIns="7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9" name="Google Shape;89;p13"/>
            <p:cNvSpPr txBox="1"/>
            <p:nvPr/>
          </p:nvSpPr>
          <p:spPr>
            <a:xfrm>
              <a:off x="0" y="-28575"/>
              <a:ext cx="1743300" cy="1286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39800" lIns="39800" spcFirstLastPara="1" rIns="39800" wrap="square" tIns="39800">
              <a:noAutofit/>
            </a:bodyPr>
            <a:lstStyle/>
            <a:p>
              <a:pPr indent="0" lvl="0" marL="0" marR="0" rtl="0" algn="ctr">
                <a:lnSpc>
                  <a:spcPct val="99277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90" name="Google Shape;90;p13"/>
          <p:cNvGrpSpPr/>
          <p:nvPr/>
        </p:nvGrpSpPr>
        <p:grpSpPr>
          <a:xfrm>
            <a:off x="4552005" y="1301499"/>
            <a:ext cx="3896128" cy="2155632"/>
            <a:chOff x="0" y="-28575"/>
            <a:chExt cx="1743390" cy="1286100"/>
          </a:xfrm>
        </p:grpSpPr>
        <p:sp>
          <p:nvSpPr>
            <p:cNvPr id="91" name="Google Shape;91;p13"/>
            <p:cNvSpPr/>
            <p:nvPr/>
          </p:nvSpPr>
          <p:spPr>
            <a:xfrm>
              <a:off x="0" y="0"/>
              <a:ext cx="1743390" cy="1257384"/>
            </a:xfrm>
            <a:custGeom>
              <a:rect b="b" l="l" r="r" t="t"/>
              <a:pathLst>
                <a:path extrusionOk="0" h="1257384" w="1743390">
                  <a:moveTo>
                    <a:pt x="33531" y="0"/>
                  </a:moveTo>
                  <a:lnTo>
                    <a:pt x="1709859" y="0"/>
                  </a:lnTo>
                  <a:cubicBezTo>
                    <a:pt x="1718752" y="0"/>
                    <a:pt x="1727281" y="3533"/>
                    <a:pt x="1733569" y="9821"/>
                  </a:cubicBezTo>
                  <a:cubicBezTo>
                    <a:pt x="1739858" y="16109"/>
                    <a:pt x="1743390" y="24638"/>
                    <a:pt x="1743390" y="33531"/>
                  </a:cubicBezTo>
                  <a:lnTo>
                    <a:pt x="1743390" y="1223853"/>
                  </a:lnTo>
                  <a:cubicBezTo>
                    <a:pt x="1743390" y="1242372"/>
                    <a:pt x="1728378" y="1257384"/>
                    <a:pt x="1709859" y="1257384"/>
                  </a:cubicBezTo>
                  <a:lnTo>
                    <a:pt x="33531" y="1257384"/>
                  </a:lnTo>
                  <a:cubicBezTo>
                    <a:pt x="24638" y="1257384"/>
                    <a:pt x="16109" y="1253852"/>
                    <a:pt x="9821" y="1247563"/>
                  </a:cubicBezTo>
                  <a:cubicBezTo>
                    <a:pt x="3533" y="1241275"/>
                    <a:pt x="0" y="1232746"/>
                    <a:pt x="0" y="1223853"/>
                  </a:cubicBezTo>
                  <a:lnTo>
                    <a:pt x="0" y="33531"/>
                  </a:lnTo>
                  <a:cubicBezTo>
                    <a:pt x="0" y="24638"/>
                    <a:pt x="3533" y="16109"/>
                    <a:pt x="9821" y="9821"/>
                  </a:cubicBezTo>
                  <a:cubicBezTo>
                    <a:pt x="16109" y="3533"/>
                    <a:pt x="24638" y="0"/>
                    <a:pt x="33531" y="0"/>
                  </a:cubicBezTo>
                  <a:close/>
                </a:path>
              </a:pathLst>
            </a:custGeom>
            <a:solidFill>
              <a:srgbClr val="FFFFFF"/>
            </a:solidFill>
            <a:ln cap="sq" cmpd="sng" w="19050">
              <a:solidFill>
                <a:srgbClr val="053264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78575" lIns="78575" spcFirstLastPara="1" rIns="78575" wrap="square" tIns="7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" name="Google Shape;92;p13"/>
            <p:cNvSpPr txBox="1"/>
            <p:nvPr/>
          </p:nvSpPr>
          <p:spPr>
            <a:xfrm>
              <a:off x="0" y="-28575"/>
              <a:ext cx="1743300" cy="1286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39800" lIns="39800" spcFirstLastPara="1" rIns="39800" wrap="square" tIns="39800">
              <a:noAutofit/>
            </a:bodyPr>
            <a:lstStyle/>
            <a:p>
              <a:pPr indent="0" lvl="0" marL="0" marR="0" rtl="0" algn="ctr">
                <a:lnSpc>
                  <a:spcPct val="99277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93" name="Google Shape;93;p13"/>
          <p:cNvSpPr txBox="1"/>
          <p:nvPr/>
        </p:nvSpPr>
        <p:spPr>
          <a:xfrm>
            <a:off x="677341" y="1045971"/>
            <a:ext cx="406200" cy="169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497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1100" u="none" cap="none" strike="noStrike">
                <a:solidFill>
                  <a:srgbClr val="053264"/>
                </a:solidFill>
                <a:latin typeface="Arial"/>
                <a:ea typeface="Arial"/>
                <a:cs typeface="Arial"/>
                <a:sym typeface="Arial"/>
              </a:rPr>
              <a:t>Тема:</a:t>
            </a:r>
            <a:endParaRPr sz="1200"/>
          </a:p>
        </p:txBody>
      </p:sp>
      <p:cxnSp>
        <p:nvCxnSpPr>
          <p:cNvPr id="94" name="Google Shape;94;p13"/>
          <p:cNvCxnSpPr/>
          <p:nvPr/>
        </p:nvCxnSpPr>
        <p:spPr>
          <a:xfrm flipH="1" rot="10800000">
            <a:off x="1040782" y="1145069"/>
            <a:ext cx="7407600" cy="16800"/>
          </a:xfrm>
          <a:prstGeom prst="straightConnector1">
            <a:avLst/>
          </a:prstGeom>
          <a:noFill/>
          <a:ln cap="flat" cmpd="sng" w="19050">
            <a:solidFill>
              <a:srgbClr val="053264"/>
            </a:solidFill>
            <a:prstDash val="dot"/>
            <a:round/>
            <a:headEnd len="sm" w="sm" type="none"/>
            <a:tailEnd len="sm" w="sm" type="none"/>
          </a:ln>
        </p:spPr>
      </p:cxnSp>
      <p:grpSp>
        <p:nvGrpSpPr>
          <p:cNvPr id="95" name="Google Shape;95;p13"/>
          <p:cNvGrpSpPr/>
          <p:nvPr/>
        </p:nvGrpSpPr>
        <p:grpSpPr>
          <a:xfrm>
            <a:off x="677341" y="1358287"/>
            <a:ext cx="3894719" cy="419404"/>
            <a:chOff x="0" y="-28575"/>
            <a:chExt cx="1632048" cy="234330"/>
          </a:xfrm>
        </p:grpSpPr>
        <p:sp>
          <p:nvSpPr>
            <p:cNvPr id="96" name="Google Shape;96;p13"/>
            <p:cNvSpPr/>
            <p:nvPr/>
          </p:nvSpPr>
          <p:spPr>
            <a:xfrm>
              <a:off x="0" y="0"/>
              <a:ext cx="1632048" cy="205755"/>
            </a:xfrm>
            <a:custGeom>
              <a:rect b="b" l="l" r="r" t="t"/>
              <a:pathLst>
                <a:path extrusionOk="0" h="205755" w="1632048">
                  <a:moveTo>
                    <a:pt x="33545" y="0"/>
                  </a:moveTo>
                  <a:lnTo>
                    <a:pt x="1598503" y="0"/>
                  </a:lnTo>
                  <a:cubicBezTo>
                    <a:pt x="1607400" y="0"/>
                    <a:pt x="1615932" y="3534"/>
                    <a:pt x="1622223" y="9825"/>
                  </a:cubicBezTo>
                  <a:cubicBezTo>
                    <a:pt x="1628514" y="16116"/>
                    <a:pt x="1632048" y="24648"/>
                    <a:pt x="1632048" y="33545"/>
                  </a:cubicBezTo>
                  <a:lnTo>
                    <a:pt x="1632048" y="172211"/>
                  </a:lnTo>
                  <a:cubicBezTo>
                    <a:pt x="1632048" y="190737"/>
                    <a:pt x="1617029" y="205755"/>
                    <a:pt x="1598503" y="205755"/>
                  </a:cubicBezTo>
                  <a:lnTo>
                    <a:pt x="33545" y="205755"/>
                  </a:lnTo>
                  <a:cubicBezTo>
                    <a:pt x="24648" y="205755"/>
                    <a:pt x="16116" y="202221"/>
                    <a:pt x="9825" y="195930"/>
                  </a:cubicBezTo>
                  <a:cubicBezTo>
                    <a:pt x="3534" y="189639"/>
                    <a:pt x="0" y="181107"/>
                    <a:pt x="0" y="172211"/>
                  </a:cubicBezTo>
                  <a:lnTo>
                    <a:pt x="0" y="33545"/>
                  </a:lnTo>
                  <a:cubicBezTo>
                    <a:pt x="0" y="24648"/>
                    <a:pt x="3534" y="16116"/>
                    <a:pt x="9825" y="9825"/>
                  </a:cubicBezTo>
                  <a:cubicBezTo>
                    <a:pt x="16116" y="3534"/>
                    <a:pt x="24648" y="0"/>
                    <a:pt x="33545" y="0"/>
                  </a:cubicBezTo>
                  <a:close/>
                </a:path>
              </a:pathLst>
            </a:custGeom>
            <a:solidFill>
              <a:srgbClr val="053264"/>
            </a:solidFill>
            <a:ln>
              <a:noFill/>
            </a:ln>
          </p:spPr>
          <p:txBody>
            <a:bodyPr anchorCtr="0" anchor="ctr" bIns="78575" lIns="78575" spcFirstLastPara="1" rIns="78575" wrap="square" tIns="7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7" name="Google Shape;97;p13"/>
            <p:cNvSpPr txBox="1"/>
            <p:nvPr/>
          </p:nvSpPr>
          <p:spPr>
            <a:xfrm>
              <a:off x="0" y="-28575"/>
              <a:ext cx="1632000" cy="234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39800" lIns="39800" spcFirstLastPara="1" rIns="39800" wrap="square" tIns="39800">
              <a:noAutofit/>
            </a:bodyPr>
            <a:lstStyle/>
            <a:p>
              <a:pPr indent="0" lvl="0" marL="0" marR="0" rtl="0" algn="ctr">
                <a:lnSpc>
                  <a:spcPct val="99277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98" name="Google Shape;98;p13"/>
          <p:cNvGrpSpPr/>
          <p:nvPr/>
        </p:nvGrpSpPr>
        <p:grpSpPr>
          <a:xfrm>
            <a:off x="677341" y="1298250"/>
            <a:ext cx="3885498" cy="439217"/>
            <a:chOff x="0" y="-28575"/>
            <a:chExt cx="1628184" cy="245400"/>
          </a:xfrm>
        </p:grpSpPr>
        <p:sp>
          <p:nvSpPr>
            <p:cNvPr id="99" name="Google Shape;99;p13"/>
            <p:cNvSpPr/>
            <p:nvPr/>
          </p:nvSpPr>
          <p:spPr>
            <a:xfrm>
              <a:off x="0" y="0"/>
              <a:ext cx="1628184" cy="216802"/>
            </a:xfrm>
            <a:custGeom>
              <a:rect b="b" l="l" r="r" t="t"/>
              <a:pathLst>
                <a:path extrusionOk="0" h="216802" w="1628184">
                  <a:moveTo>
                    <a:pt x="33624" y="0"/>
                  </a:moveTo>
                  <a:lnTo>
                    <a:pt x="1594560" y="0"/>
                  </a:lnTo>
                  <a:cubicBezTo>
                    <a:pt x="1603478" y="0"/>
                    <a:pt x="1612030" y="3543"/>
                    <a:pt x="1618336" y="9848"/>
                  </a:cubicBezTo>
                  <a:cubicBezTo>
                    <a:pt x="1624642" y="16154"/>
                    <a:pt x="1628184" y="24707"/>
                    <a:pt x="1628184" y="33624"/>
                  </a:cubicBezTo>
                  <a:lnTo>
                    <a:pt x="1628184" y="183177"/>
                  </a:lnTo>
                  <a:cubicBezTo>
                    <a:pt x="1628184" y="192095"/>
                    <a:pt x="1624642" y="200648"/>
                    <a:pt x="1618336" y="206953"/>
                  </a:cubicBezTo>
                  <a:cubicBezTo>
                    <a:pt x="1612030" y="213259"/>
                    <a:pt x="1603478" y="216802"/>
                    <a:pt x="1594560" y="216802"/>
                  </a:cubicBezTo>
                  <a:lnTo>
                    <a:pt x="33624" y="216802"/>
                  </a:lnTo>
                  <a:cubicBezTo>
                    <a:pt x="24707" y="216802"/>
                    <a:pt x="16154" y="213259"/>
                    <a:pt x="9848" y="206953"/>
                  </a:cubicBezTo>
                  <a:cubicBezTo>
                    <a:pt x="3543" y="200648"/>
                    <a:pt x="0" y="192095"/>
                    <a:pt x="0" y="183177"/>
                  </a:cubicBezTo>
                  <a:lnTo>
                    <a:pt x="0" y="33624"/>
                  </a:lnTo>
                  <a:cubicBezTo>
                    <a:pt x="0" y="24707"/>
                    <a:pt x="3543" y="16154"/>
                    <a:pt x="9848" y="9848"/>
                  </a:cubicBezTo>
                  <a:cubicBezTo>
                    <a:pt x="16154" y="3543"/>
                    <a:pt x="24707" y="0"/>
                    <a:pt x="33624" y="0"/>
                  </a:cubicBezTo>
                  <a:close/>
                </a:path>
              </a:pathLst>
            </a:custGeom>
            <a:solidFill>
              <a:srgbClr val="82B4BE"/>
            </a:solidFill>
            <a:ln cap="sq" cmpd="sng" w="19050">
              <a:solidFill>
                <a:srgbClr val="053264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78575" lIns="78575" spcFirstLastPara="1" rIns="78575" wrap="square" tIns="7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0" name="Google Shape;100;p13"/>
            <p:cNvSpPr txBox="1"/>
            <p:nvPr/>
          </p:nvSpPr>
          <p:spPr>
            <a:xfrm>
              <a:off x="0" y="-28575"/>
              <a:ext cx="1628100" cy="245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39800" lIns="39800" spcFirstLastPara="1" rIns="39800" wrap="square" tIns="39800">
              <a:noAutofit/>
            </a:bodyPr>
            <a:lstStyle/>
            <a:p>
              <a:pPr indent="0" lvl="0" marL="0" marR="0" rtl="0" algn="ctr">
                <a:lnSpc>
                  <a:spcPct val="99277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01" name="Google Shape;101;p13"/>
          <p:cNvGrpSpPr/>
          <p:nvPr/>
        </p:nvGrpSpPr>
        <p:grpSpPr>
          <a:xfrm>
            <a:off x="4547395" y="1355978"/>
            <a:ext cx="3894719" cy="419404"/>
            <a:chOff x="0" y="-28575"/>
            <a:chExt cx="1632048" cy="234330"/>
          </a:xfrm>
        </p:grpSpPr>
        <p:sp>
          <p:nvSpPr>
            <p:cNvPr id="102" name="Google Shape;102;p13"/>
            <p:cNvSpPr/>
            <p:nvPr/>
          </p:nvSpPr>
          <p:spPr>
            <a:xfrm>
              <a:off x="0" y="0"/>
              <a:ext cx="1632048" cy="205755"/>
            </a:xfrm>
            <a:custGeom>
              <a:rect b="b" l="l" r="r" t="t"/>
              <a:pathLst>
                <a:path extrusionOk="0" h="205755" w="1632048">
                  <a:moveTo>
                    <a:pt x="33545" y="0"/>
                  </a:moveTo>
                  <a:lnTo>
                    <a:pt x="1598503" y="0"/>
                  </a:lnTo>
                  <a:cubicBezTo>
                    <a:pt x="1607400" y="0"/>
                    <a:pt x="1615932" y="3534"/>
                    <a:pt x="1622223" y="9825"/>
                  </a:cubicBezTo>
                  <a:cubicBezTo>
                    <a:pt x="1628514" y="16116"/>
                    <a:pt x="1632048" y="24648"/>
                    <a:pt x="1632048" y="33545"/>
                  </a:cubicBezTo>
                  <a:lnTo>
                    <a:pt x="1632048" y="172211"/>
                  </a:lnTo>
                  <a:cubicBezTo>
                    <a:pt x="1632048" y="190737"/>
                    <a:pt x="1617029" y="205755"/>
                    <a:pt x="1598503" y="205755"/>
                  </a:cubicBezTo>
                  <a:lnTo>
                    <a:pt x="33545" y="205755"/>
                  </a:lnTo>
                  <a:cubicBezTo>
                    <a:pt x="24648" y="205755"/>
                    <a:pt x="16116" y="202221"/>
                    <a:pt x="9825" y="195930"/>
                  </a:cubicBezTo>
                  <a:cubicBezTo>
                    <a:pt x="3534" y="189639"/>
                    <a:pt x="0" y="181107"/>
                    <a:pt x="0" y="172211"/>
                  </a:cubicBezTo>
                  <a:lnTo>
                    <a:pt x="0" y="33545"/>
                  </a:lnTo>
                  <a:cubicBezTo>
                    <a:pt x="0" y="24648"/>
                    <a:pt x="3534" y="16116"/>
                    <a:pt x="9825" y="9825"/>
                  </a:cubicBezTo>
                  <a:cubicBezTo>
                    <a:pt x="16116" y="3534"/>
                    <a:pt x="24648" y="0"/>
                    <a:pt x="33545" y="0"/>
                  </a:cubicBezTo>
                  <a:close/>
                </a:path>
              </a:pathLst>
            </a:custGeom>
            <a:solidFill>
              <a:srgbClr val="053264"/>
            </a:solidFill>
            <a:ln>
              <a:noFill/>
            </a:ln>
          </p:spPr>
          <p:txBody>
            <a:bodyPr anchorCtr="0" anchor="ctr" bIns="78575" lIns="78575" spcFirstLastPara="1" rIns="78575" wrap="square" tIns="7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3" name="Google Shape;103;p13"/>
            <p:cNvSpPr txBox="1"/>
            <p:nvPr/>
          </p:nvSpPr>
          <p:spPr>
            <a:xfrm>
              <a:off x="0" y="-28575"/>
              <a:ext cx="1632000" cy="234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39800" lIns="39800" spcFirstLastPara="1" rIns="39800" wrap="square" tIns="39800">
              <a:noAutofit/>
            </a:bodyPr>
            <a:lstStyle/>
            <a:p>
              <a:pPr indent="0" lvl="0" marL="0" marR="0" rtl="0" algn="ctr">
                <a:lnSpc>
                  <a:spcPct val="99277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04" name="Google Shape;104;p13"/>
          <p:cNvGrpSpPr/>
          <p:nvPr/>
        </p:nvGrpSpPr>
        <p:grpSpPr>
          <a:xfrm>
            <a:off x="4552005" y="1298250"/>
            <a:ext cx="3885498" cy="439217"/>
            <a:chOff x="0" y="-28575"/>
            <a:chExt cx="1628184" cy="245400"/>
          </a:xfrm>
        </p:grpSpPr>
        <p:sp>
          <p:nvSpPr>
            <p:cNvPr id="105" name="Google Shape;105;p13"/>
            <p:cNvSpPr/>
            <p:nvPr/>
          </p:nvSpPr>
          <p:spPr>
            <a:xfrm>
              <a:off x="0" y="0"/>
              <a:ext cx="1628184" cy="216802"/>
            </a:xfrm>
            <a:custGeom>
              <a:rect b="b" l="l" r="r" t="t"/>
              <a:pathLst>
                <a:path extrusionOk="0" h="216802" w="1628184">
                  <a:moveTo>
                    <a:pt x="33624" y="0"/>
                  </a:moveTo>
                  <a:lnTo>
                    <a:pt x="1594560" y="0"/>
                  </a:lnTo>
                  <a:cubicBezTo>
                    <a:pt x="1603478" y="0"/>
                    <a:pt x="1612030" y="3543"/>
                    <a:pt x="1618336" y="9848"/>
                  </a:cubicBezTo>
                  <a:cubicBezTo>
                    <a:pt x="1624642" y="16154"/>
                    <a:pt x="1628184" y="24707"/>
                    <a:pt x="1628184" y="33624"/>
                  </a:cubicBezTo>
                  <a:lnTo>
                    <a:pt x="1628184" y="183177"/>
                  </a:lnTo>
                  <a:cubicBezTo>
                    <a:pt x="1628184" y="192095"/>
                    <a:pt x="1624642" y="200648"/>
                    <a:pt x="1618336" y="206953"/>
                  </a:cubicBezTo>
                  <a:cubicBezTo>
                    <a:pt x="1612030" y="213259"/>
                    <a:pt x="1603478" y="216802"/>
                    <a:pt x="1594560" y="216802"/>
                  </a:cubicBezTo>
                  <a:lnTo>
                    <a:pt x="33624" y="216802"/>
                  </a:lnTo>
                  <a:cubicBezTo>
                    <a:pt x="24707" y="216802"/>
                    <a:pt x="16154" y="213259"/>
                    <a:pt x="9848" y="206953"/>
                  </a:cubicBezTo>
                  <a:cubicBezTo>
                    <a:pt x="3543" y="200648"/>
                    <a:pt x="0" y="192095"/>
                    <a:pt x="0" y="183177"/>
                  </a:cubicBezTo>
                  <a:lnTo>
                    <a:pt x="0" y="33624"/>
                  </a:lnTo>
                  <a:cubicBezTo>
                    <a:pt x="0" y="24707"/>
                    <a:pt x="3543" y="16154"/>
                    <a:pt x="9848" y="9848"/>
                  </a:cubicBezTo>
                  <a:cubicBezTo>
                    <a:pt x="16154" y="3543"/>
                    <a:pt x="24707" y="0"/>
                    <a:pt x="33624" y="0"/>
                  </a:cubicBezTo>
                  <a:close/>
                </a:path>
              </a:pathLst>
            </a:custGeom>
            <a:solidFill>
              <a:srgbClr val="BEBEBE"/>
            </a:solidFill>
            <a:ln cap="sq" cmpd="sng" w="19050">
              <a:solidFill>
                <a:srgbClr val="053264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78575" lIns="78575" spcFirstLastPara="1" rIns="78575" wrap="square" tIns="7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6" name="Google Shape;106;p13"/>
            <p:cNvSpPr txBox="1"/>
            <p:nvPr/>
          </p:nvSpPr>
          <p:spPr>
            <a:xfrm>
              <a:off x="0" y="-28575"/>
              <a:ext cx="1628100" cy="245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39800" lIns="39800" spcFirstLastPara="1" rIns="39800" wrap="square" tIns="39800">
              <a:noAutofit/>
            </a:bodyPr>
            <a:lstStyle/>
            <a:p>
              <a:pPr indent="0" lvl="0" marL="0" marR="0" rtl="0" algn="ctr">
                <a:lnSpc>
                  <a:spcPct val="99277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07" name="Google Shape;107;p13"/>
          <p:cNvSpPr txBox="1"/>
          <p:nvPr/>
        </p:nvSpPr>
        <p:spPr>
          <a:xfrm>
            <a:off x="1683152" y="1396465"/>
            <a:ext cx="18738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2000" u="none" cap="none" strike="noStrike">
                <a:solidFill>
                  <a:srgbClr val="053264"/>
                </a:solidFill>
                <a:latin typeface="Arial"/>
                <a:ea typeface="Arial"/>
                <a:cs typeface="Arial"/>
                <a:sym typeface="Arial"/>
              </a:rPr>
              <a:t>Преди мислех</a:t>
            </a:r>
            <a:endParaRPr sz="1200"/>
          </a:p>
        </p:txBody>
      </p:sp>
      <p:sp>
        <p:nvSpPr>
          <p:cNvPr id="108" name="Google Shape;108;p13"/>
          <p:cNvSpPr txBox="1"/>
          <p:nvPr/>
        </p:nvSpPr>
        <p:spPr>
          <a:xfrm>
            <a:off x="5794618" y="1396465"/>
            <a:ext cx="14004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2000" u="none" cap="none" strike="noStrike">
                <a:solidFill>
                  <a:srgbClr val="053264"/>
                </a:solidFill>
                <a:latin typeface="Arial"/>
                <a:ea typeface="Arial"/>
                <a:cs typeface="Arial"/>
                <a:sym typeface="Arial"/>
              </a:rPr>
              <a:t>Сега мисля</a:t>
            </a:r>
            <a:endParaRPr sz="1200"/>
          </a:p>
        </p:txBody>
      </p:sp>
      <p:grpSp>
        <p:nvGrpSpPr>
          <p:cNvPr id="109" name="Google Shape;109;p13"/>
          <p:cNvGrpSpPr/>
          <p:nvPr/>
        </p:nvGrpSpPr>
        <p:grpSpPr>
          <a:xfrm>
            <a:off x="646545" y="3395193"/>
            <a:ext cx="7810744" cy="1201846"/>
            <a:chOff x="0" y="-28575"/>
            <a:chExt cx="3495053" cy="717049"/>
          </a:xfrm>
        </p:grpSpPr>
        <p:sp>
          <p:nvSpPr>
            <p:cNvPr id="110" name="Google Shape;110;p13"/>
            <p:cNvSpPr/>
            <p:nvPr/>
          </p:nvSpPr>
          <p:spPr>
            <a:xfrm>
              <a:off x="0" y="0"/>
              <a:ext cx="3495053" cy="688474"/>
            </a:xfrm>
            <a:custGeom>
              <a:rect b="b" l="l" r="r" t="t"/>
              <a:pathLst>
                <a:path extrusionOk="0" h="688474" w="3495053">
                  <a:moveTo>
                    <a:pt x="16726" y="0"/>
                  </a:moveTo>
                  <a:lnTo>
                    <a:pt x="3478327" y="0"/>
                  </a:lnTo>
                  <a:cubicBezTo>
                    <a:pt x="3487565" y="0"/>
                    <a:pt x="3495053" y="7488"/>
                    <a:pt x="3495053" y="16726"/>
                  </a:cubicBezTo>
                  <a:lnTo>
                    <a:pt x="3495053" y="671748"/>
                  </a:lnTo>
                  <a:cubicBezTo>
                    <a:pt x="3495053" y="680986"/>
                    <a:pt x="3487565" y="688474"/>
                    <a:pt x="3478327" y="688474"/>
                  </a:cubicBezTo>
                  <a:lnTo>
                    <a:pt x="16726" y="688474"/>
                  </a:lnTo>
                  <a:cubicBezTo>
                    <a:pt x="7488" y="688474"/>
                    <a:pt x="0" y="680986"/>
                    <a:pt x="0" y="671748"/>
                  </a:cubicBezTo>
                  <a:lnTo>
                    <a:pt x="0" y="16726"/>
                  </a:lnTo>
                  <a:cubicBezTo>
                    <a:pt x="0" y="7488"/>
                    <a:pt x="7488" y="0"/>
                    <a:pt x="16726" y="0"/>
                  </a:cubicBezTo>
                  <a:close/>
                </a:path>
              </a:pathLst>
            </a:custGeom>
            <a:solidFill>
              <a:srgbClr val="FFFFFF"/>
            </a:solidFill>
            <a:ln cap="sq" cmpd="sng" w="19050">
              <a:solidFill>
                <a:srgbClr val="053264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78575" lIns="78575" spcFirstLastPara="1" rIns="78575" wrap="square" tIns="7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1" name="Google Shape;111;p13"/>
            <p:cNvSpPr txBox="1"/>
            <p:nvPr/>
          </p:nvSpPr>
          <p:spPr>
            <a:xfrm>
              <a:off x="0" y="-28575"/>
              <a:ext cx="3495000" cy="717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39800" lIns="39800" spcFirstLastPara="1" rIns="39800" wrap="square" tIns="39800">
              <a:noAutofit/>
            </a:bodyPr>
            <a:lstStyle/>
            <a:p>
              <a:pPr indent="0" lvl="0" marL="0" marR="0" rtl="0" algn="ctr">
                <a:lnSpc>
                  <a:spcPct val="99277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12" name="Google Shape;112;p13"/>
          <p:cNvSpPr txBox="1"/>
          <p:nvPr/>
        </p:nvSpPr>
        <p:spPr>
          <a:xfrm>
            <a:off x="1603474" y="3525336"/>
            <a:ext cx="5897100" cy="169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993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1100" u="none" cap="none" strike="noStrike">
                <a:solidFill>
                  <a:srgbClr val="053264"/>
                </a:solidFill>
                <a:latin typeface="Arial"/>
                <a:ea typeface="Arial"/>
                <a:cs typeface="Arial"/>
                <a:sym typeface="Arial"/>
              </a:rPr>
              <a:t>Размишление: Какво се промени? Kакво е накарало мисленето ви да се промени?</a:t>
            </a:r>
            <a:endParaRPr sz="1200"/>
          </a:p>
        </p:txBody>
      </p:sp>
      <p:sp>
        <p:nvSpPr>
          <p:cNvPr id="113" name="Google Shape;113;p13"/>
          <p:cNvSpPr/>
          <p:nvPr/>
        </p:nvSpPr>
        <p:spPr>
          <a:xfrm>
            <a:off x="7318071" y="4679299"/>
            <a:ext cx="1173244" cy="136728"/>
          </a:xfrm>
          <a:custGeom>
            <a:rect b="b" l="l" r="r" t="t"/>
            <a:pathLst>
              <a:path extrusionOk="0" h="194631" w="1251460">
                <a:moveTo>
                  <a:pt x="0" y="0"/>
                </a:moveTo>
                <a:lnTo>
                  <a:pt x="1251460" y="0"/>
                </a:lnTo>
                <a:lnTo>
                  <a:pt x="1251460" y="194631"/>
                </a:lnTo>
                <a:lnTo>
                  <a:pt x="0" y="19463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75797" l="-9509" r="-8389" t="-76886"/>
            </a:stretch>
          </a:blipFill>
          <a:ln>
            <a:noFill/>
          </a:ln>
        </p:spPr>
      </p:sp>
      <p:sp>
        <p:nvSpPr>
          <p:cNvPr id="114" name="Google Shape;114;p13"/>
          <p:cNvSpPr txBox="1"/>
          <p:nvPr/>
        </p:nvSpPr>
        <p:spPr>
          <a:xfrm>
            <a:off x="1312767" y="340893"/>
            <a:ext cx="6518400" cy="5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998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3300" u="none" cap="none" strike="noStrike">
                <a:solidFill>
                  <a:srgbClr val="053264"/>
                </a:solidFill>
                <a:latin typeface="Arial"/>
                <a:ea typeface="Arial"/>
                <a:cs typeface="Arial"/>
                <a:sym typeface="Arial"/>
              </a:rPr>
              <a:t>ПРЕДИ МИСЛЕХ- СЕГА МИСЛЯ</a:t>
            </a:r>
            <a:endParaRPr sz="12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