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5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564a703a3_0_1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29564a703a3_0_16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3"/>
          <p:cNvSpPr/>
          <p:nvPr/>
        </p:nvSpPr>
        <p:spPr>
          <a:xfrm>
            <a:off x="7672441" y="4704013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sp>
        <p:nvSpPr>
          <p:cNvPr id="88" name="Google Shape;88;p13"/>
          <p:cNvSpPr txBox="1"/>
          <p:nvPr/>
        </p:nvSpPr>
        <p:spPr>
          <a:xfrm>
            <a:off x="811316" y="322356"/>
            <a:ext cx="75216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ПОМИСЛИ- СПОДЕЛИ- ДИСКУТИРАЙ</a:t>
            </a:r>
            <a:endParaRPr sz="1200"/>
          </a:p>
        </p:txBody>
      </p:sp>
      <p:grpSp>
        <p:nvGrpSpPr>
          <p:cNvPr id="89" name="Google Shape;89;p13"/>
          <p:cNvGrpSpPr/>
          <p:nvPr/>
        </p:nvGrpSpPr>
        <p:grpSpPr>
          <a:xfrm>
            <a:off x="347202" y="2744829"/>
            <a:ext cx="4193895" cy="1905726"/>
            <a:chOff x="0" y="-28575"/>
            <a:chExt cx="1876631" cy="1137000"/>
          </a:xfrm>
        </p:grpSpPr>
        <p:sp>
          <p:nvSpPr>
            <p:cNvPr id="90" name="Google Shape;90;p13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4603073" y="2744829"/>
            <a:ext cx="4193895" cy="1905726"/>
            <a:chOff x="0" y="-28575"/>
            <a:chExt cx="1876631" cy="1137000"/>
          </a:xfrm>
        </p:grpSpPr>
        <p:sp>
          <p:nvSpPr>
            <p:cNvPr id="93" name="Google Shape;93;p13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4603073" y="856631"/>
            <a:ext cx="4193895" cy="1905726"/>
            <a:chOff x="0" y="-28575"/>
            <a:chExt cx="1876631" cy="1137000"/>
          </a:xfrm>
        </p:grpSpPr>
        <p:sp>
          <p:nvSpPr>
            <p:cNvPr id="96" name="Google Shape;96;p13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p13"/>
          <p:cNvSpPr txBox="1"/>
          <p:nvPr/>
        </p:nvSpPr>
        <p:spPr>
          <a:xfrm>
            <a:off x="4850314" y="965865"/>
            <a:ext cx="1744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Предизвикателства:</a:t>
            </a:r>
            <a:endParaRPr sz="1200"/>
          </a:p>
        </p:txBody>
      </p:sp>
      <p:sp>
        <p:nvSpPr>
          <p:cNvPr id="99" name="Google Shape;99;p13"/>
          <p:cNvSpPr txBox="1"/>
          <p:nvPr/>
        </p:nvSpPr>
        <p:spPr>
          <a:xfrm>
            <a:off x="646545" y="2854220"/>
            <a:ext cx="1077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Приложение:</a:t>
            </a:r>
            <a:endParaRPr sz="1200"/>
          </a:p>
        </p:txBody>
      </p:sp>
      <p:grpSp>
        <p:nvGrpSpPr>
          <p:cNvPr id="100" name="Google Shape;100;p13"/>
          <p:cNvGrpSpPr/>
          <p:nvPr/>
        </p:nvGrpSpPr>
        <p:grpSpPr>
          <a:xfrm>
            <a:off x="347202" y="856631"/>
            <a:ext cx="4193895" cy="1905726"/>
            <a:chOff x="0" y="-28575"/>
            <a:chExt cx="1876631" cy="1137000"/>
          </a:xfrm>
        </p:grpSpPr>
        <p:sp>
          <p:nvSpPr>
            <p:cNvPr id="101" name="Google Shape;101;p13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Google Shape;103;p13"/>
          <p:cNvSpPr txBox="1"/>
          <p:nvPr/>
        </p:nvSpPr>
        <p:spPr>
          <a:xfrm>
            <a:off x="646545" y="964370"/>
            <a:ext cx="637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Успехи:</a:t>
            </a:r>
            <a:endParaRPr sz="1200"/>
          </a:p>
        </p:txBody>
      </p:sp>
      <p:sp>
        <p:nvSpPr>
          <p:cNvPr id="104" name="Google Shape;104;p13"/>
          <p:cNvSpPr txBox="1"/>
          <p:nvPr/>
        </p:nvSpPr>
        <p:spPr>
          <a:xfrm>
            <a:off x="646545" y="1185267"/>
            <a:ext cx="37887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 използването на мисловните методи ви помогна да изградите мисленето си?</a:t>
            </a:r>
            <a:endParaRPr sz="1200"/>
          </a:p>
        </p:txBody>
      </p:sp>
      <p:sp>
        <p:nvSpPr>
          <p:cNvPr id="105" name="Google Shape;105;p13"/>
          <p:cNvSpPr txBox="1"/>
          <p:nvPr/>
        </p:nvSpPr>
        <p:spPr>
          <a:xfrm>
            <a:off x="646545" y="1553465"/>
            <a:ext cx="33936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 мисловните методи обогатиха и  съсредоточиха дискусията?</a:t>
            </a:r>
            <a:endParaRPr sz="1200"/>
          </a:p>
        </p:txBody>
      </p:sp>
      <p:sp>
        <p:nvSpPr>
          <p:cNvPr id="106" name="Google Shape;106;p13"/>
          <p:cNvSpPr txBox="1"/>
          <p:nvPr/>
        </p:nvSpPr>
        <p:spPr>
          <a:xfrm>
            <a:off x="646545" y="1921662"/>
            <a:ext cx="33936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Какви са вашите ключови изводи от днешният семинар?</a:t>
            </a:r>
            <a:endParaRPr sz="1200"/>
          </a:p>
        </p:txBody>
      </p:sp>
      <p:sp>
        <p:nvSpPr>
          <p:cNvPr id="107" name="Google Shape;107;p13"/>
          <p:cNvSpPr txBox="1"/>
          <p:nvPr/>
        </p:nvSpPr>
        <p:spPr>
          <a:xfrm>
            <a:off x="4901939" y="1187435"/>
            <a:ext cx="33279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Какво беше придизвикателство за вас по време на семинара?</a:t>
            </a:r>
            <a:endParaRPr sz="1200"/>
          </a:p>
        </p:txBody>
      </p:sp>
      <p:sp>
        <p:nvSpPr>
          <p:cNvPr id="108" name="Google Shape;108;p13"/>
          <p:cNvSpPr txBox="1"/>
          <p:nvPr/>
        </p:nvSpPr>
        <p:spPr>
          <a:xfrm>
            <a:off x="4931299" y="1556306"/>
            <a:ext cx="33279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Продължавайки напред как можете да надградите тези предизвикателства?</a:t>
            </a:r>
            <a:endParaRPr sz="1200"/>
          </a:p>
        </p:txBody>
      </p:sp>
      <p:sp>
        <p:nvSpPr>
          <p:cNvPr id="109" name="Google Shape;109;p13"/>
          <p:cNvSpPr txBox="1"/>
          <p:nvPr/>
        </p:nvSpPr>
        <p:spPr>
          <a:xfrm>
            <a:off x="4901939" y="3074828"/>
            <a:ext cx="33279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Какви въпроси или затруднения възникнаха за вас по време на семинара?</a:t>
            </a:r>
            <a:endParaRPr sz="1200"/>
          </a:p>
        </p:txBody>
      </p:sp>
      <p:sp>
        <p:nvSpPr>
          <p:cNvPr id="110" name="Google Shape;110;p13"/>
          <p:cNvSpPr txBox="1"/>
          <p:nvPr/>
        </p:nvSpPr>
        <p:spPr>
          <a:xfrm>
            <a:off x="4877309" y="2854220"/>
            <a:ext cx="716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Въпроси:</a:t>
            </a:r>
            <a:endParaRPr sz="1200"/>
          </a:p>
        </p:txBody>
      </p:sp>
      <p:sp>
        <p:nvSpPr>
          <p:cNvPr id="111" name="Google Shape;111;p13"/>
          <p:cNvSpPr txBox="1"/>
          <p:nvPr/>
        </p:nvSpPr>
        <p:spPr>
          <a:xfrm>
            <a:off x="646545" y="3074828"/>
            <a:ext cx="36090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Kак бихте могли да приложите тези мисловни методи към други ученици и опит в ученето?</a:t>
            </a:r>
            <a:endParaRPr sz="1200"/>
          </a:p>
        </p:txBody>
      </p:sp>
      <p:grpSp>
        <p:nvGrpSpPr>
          <p:cNvPr id="112" name="Google Shape;112;p13"/>
          <p:cNvGrpSpPr/>
          <p:nvPr/>
        </p:nvGrpSpPr>
        <p:grpSpPr>
          <a:xfrm>
            <a:off x="466063" y="1225505"/>
            <a:ext cx="98999" cy="84856"/>
            <a:chOff x="0" y="0"/>
            <a:chExt cx="711200" cy="812800"/>
          </a:xfrm>
        </p:grpSpPr>
        <p:sp>
          <p:nvSpPr>
            <p:cNvPr id="113" name="Google Shape;113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14" name="Google Shape;114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466063" y="1969682"/>
            <a:ext cx="98999" cy="84856"/>
            <a:chOff x="0" y="0"/>
            <a:chExt cx="711200" cy="812800"/>
          </a:xfrm>
        </p:grpSpPr>
        <p:sp>
          <p:nvSpPr>
            <p:cNvPr id="116" name="Google Shape;116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17" name="Google Shape;117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466063" y="1587943"/>
            <a:ext cx="98999" cy="84856"/>
            <a:chOff x="0" y="0"/>
            <a:chExt cx="711200" cy="812800"/>
          </a:xfrm>
        </p:grpSpPr>
        <p:sp>
          <p:nvSpPr>
            <p:cNvPr id="119" name="Google Shape;119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20" name="Google Shape;120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4723583" y="1225505"/>
            <a:ext cx="98999" cy="84856"/>
            <a:chOff x="0" y="0"/>
            <a:chExt cx="711200" cy="812800"/>
          </a:xfrm>
        </p:grpSpPr>
        <p:sp>
          <p:nvSpPr>
            <p:cNvPr id="122" name="Google Shape;122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23" name="Google Shape;123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" name="Google Shape;124;p13"/>
          <p:cNvGrpSpPr/>
          <p:nvPr/>
        </p:nvGrpSpPr>
        <p:grpSpPr>
          <a:xfrm>
            <a:off x="4723583" y="1587943"/>
            <a:ext cx="98999" cy="84856"/>
            <a:chOff x="0" y="0"/>
            <a:chExt cx="711200" cy="812800"/>
          </a:xfrm>
        </p:grpSpPr>
        <p:sp>
          <p:nvSpPr>
            <p:cNvPr id="125" name="Google Shape;125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26" name="Google Shape;126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" name="Google Shape;127;p13"/>
          <p:cNvGrpSpPr/>
          <p:nvPr/>
        </p:nvGrpSpPr>
        <p:grpSpPr>
          <a:xfrm>
            <a:off x="466063" y="3115921"/>
            <a:ext cx="98999" cy="84856"/>
            <a:chOff x="0" y="0"/>
            <a:chExt cx="711200" cy="812800"/>
          </a:xfrm>
        </p:grpSpPr>
        <p:sp>
          <p:nvSpPr>
            <p:cNvPr id="128" name="Google Shape;128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29" name="Google Shape;129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" name="Google Shape;130;p13"/>
          <p:cNvGrpSpPr/>
          <p:nvPr/>
        </p:nvGrpSpPr>
        <p:grpSpPr>
          <a:xfrm>
            <a:off x="4723583" y="3115921"/>
            <a:ext cx="98999" cy="84856"/>
            <a:chOff x="0" y="0"/>
            <a:chExt cx="711200" cy="812800"/>
          </a:xfrm>
        </p:grpSpPr>
        <p:sp>
          <p:nvSpPr>
            <p:cNvPr id="131" name="Google Shape;131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32" name="Google Shape;132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14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138" name="Google Shape;138;p14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4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" name="Google Shape;140;p14"/>
          <p:cNvSpPr/>
          <p:nvPr/>
        </p:nvSpPr>
        <p:spPr>
          <a:xfrm>
            <a:off x="7672441" y="4704013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sp>
        <p:nvSpPr>
          <p:cNvPr id="141" name="Google Shape;141;p14"/>
          <p:cNvSpPr txBox="1"/>
          <p:nvPr/>
        </p:nvSpPr>
        <p:spPr>
          <a:xfrm>
            <a:off x="811316" y="322356"/>
            <a:ext cx="75216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ПОМИСЛИ- СПОДЕЛИ- ДИСКУТИРАЙ</a:t>
            </a:r>
            <a:endParaRPr sz="1200"/>
          </a:p>
        </p:txBody>
      </p:sp>
      <p:grpSp>
        <p:nvGrpSpPr>
          <p:cNvPr id="142" name="Google Shape;142;p14"/>
          <p:cNvGrpSpPr/>
          <p:nvPr/>
        </p:nvGrpSpPr>
        <p:grpSpPr>
          <a:xfrm>
            <a:off x="347202" y="2744829"/>
            <a:ext cx="4193895" cy="1905726"/>
            <a:chOff x="0" y="-28575"/>
            <a:chExt cx="1876631" cy="1137000"/>
          </a:xfrm>
        </p:grpSpPr>
        <p:sp>
          <p:nvSpPr>
            <p:cNvPr id="143" name="Google Shape;143;p14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4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14"/>
          <p:cNvGrpSpPr/>
          <p:nvPr/>
        </p:nvGrpSpPr>
        <p:grpSpPr>
          <a:xfrm>
            <a:off x="4603073" y="2744829"/>
            <a:ext cx="4193895" cy="1905726"/>
            <a:chOff x="0" y="-28575"/>
            <a:chExt cx="1876631" cy="1137000"/>
          </a:xfrm>
        </p:grpSpPr>
        <p:sp>
          <p:nvSpPr>
            <p:cNvPr id="146" name="Google Shape;146;p14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4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" name="Google Shape;148;p14"/>
          <p:cNvGrpSpPr/>
          <p:nvPr/>
        </p:nvGrpSpPr>
        <p:grpSpPr>
          <a:xfrm>
            <a:off x="4603073" y="856631"/>
            <a:ext cx="4193895" cy="1905726"/>
            <a:chOff x="0" y="-28575"/>
            <a:chExt cx="1876631" cy="1137000"/>
          </a:xfrm>
        </p:grpSpPr>
        <p:sp>
          <p:nvSpPr>
            <p:cNvPr id="149" name="Google Shape;149;p14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4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1" name="Google Shape;151;p14"/>
          <p:cNvSpPr txBox="1"/>
          <p:nvPr/>
        </p:nvSpPr>
        <p:spPr>
          <a:xfrm>
            <a:off x="4850314" y="965865"/>
            <a:ext cx="1744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Предизвикателства:</a:t>
            </a:r>
            <a:endParaRPr sz="1200"/>
          </a:p>
        </p:txBody>
      </p:sp>
      <p:sp>
        <p:nvSpPr>
          <p:cNvPr id="152" name="Google Shape;152;p14"/>
          <p:cNvSpPr txBox="1"/>
          <p:nvPr/>
        </p:nvSpPr>
        <p:spPr>
          <a:xfrm>
            <a:off x="646545" y="2854220"/>
            <a:ext cx="1077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Приложение:</a:t>
            </a:r>
            <a:endParaRPr sz="1200"/>
          </a:p>
        </p:txBody>
      </p:sp>
      <p:grpSp>
        <p:nvGrpSpPr>
          <p:cNvPr id="153" name="Google Shape;153;p14"/>
          <p:cNvGrpSpPr/>
          <p:nvPr/>
        </p:nvGrpSpPr>
        <p:grpSpPr>
          <a:xfrm>
            <a:off x="347202" y="856631"/>
            <a:ext cx="4193895" cy="1905726"/>
            <a:chOff x="0" y="-28575"/>
            <a:chExt cx="1876631" cy="1137000"/>
          </a:xfrm>
        </p:grpSpPr>
        <p:sp>
          <p:nvSpPr>
            <p:cNvPr id="154" name="Google Shape;154;p14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4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6" name="Google Shape;156;p14"/>
          <p:cNvSpPr txBox="1"/>
          <p:nvPr/>
        </p:nvSpPr>
        <p:spPr>
          <a:xfrm>
            <a:off x="646545" y="964370"/>
            <a:ext cx="637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Успехи:</a:t>
            </a:r>
            <a:endParaRPr sz="1200"/>
          </a:p>
        </p:txBody>
      </p:sp>
      <p:sp>
        <p:nvSpPr>
          <p:cNvPr id="157" name="Google Shape;157;p14"/>
          <p:cNvSpPr txBox="1"/>
          <p:nvPr/>
        </p:nvSpPr>
        <p:spPr>
          <a:xfrm>
            <a:off x="4877309" y="2854220"/>
            <a:ext cx="716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sng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Въпроси:</a:t>
            </a:r>
            <a:endParaRPr sz="1200"/>
          </a:p>
        </p:txBody>
      </p:sp>
      <p:grpSp>
        <p:nvGrpSpPr>
          <p:cNvPr id="158" name="Google Shape;158;p14"/>
          <p:cNvGrpSpPr/>
          <p:nvPr/>
        </p:nvGrpSpPr>
        <p:grpSpPr>
          <a:xfrm>
            <a:off x="466063" y="1225505"/>
            <a:ext cx="98999" cy="84856"/>
            <a:chOff x="0" y="0"/>
            <a:chExt cx="711200" cy="812800"/>
          </a:xfrm>
        </p:grpSpPr>
        <p:sp>
          <p:nvSpPr>
            <p:cNvPr id="159" name="Google Shape;159;p14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60" name="Google Shape;160;p14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466063" y="1969682"/>
            <a:ext cx="98999" cy="84856"/>
            <a:chOff x="0" y="0"/>
            <a:chExt cx="711200" cy="812800"/>
          </a:xfrm>
        </p:grpSpPr>
        <p:sp>
          <p:nvSpPr>
            <p:cNvPr id="162" name="Google Shape;162;p14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63" name="Google Shape;163;p14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14"/>
          <p:cNvGrpSpPr/>
          <p:nvPr/>
        </p:nvGrpSpPr>
        <p:grpSpPr>
          <a:xfrm>
            <a:off x="466063" y="1587943"/>
            <a:ext cx="98999" cy="84856"/>
            <a:chOff x="0" y="0"/>
            <a:chExt cx="711200" cy="812800"/>
          </a:xfrm>
        </p:grpSpPr>
        <p:sp>
          <p:nvSpPr>
            <p:cNvPr id="165" name="Google Shape;165;p14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66" name="Google Shape;166;p14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7" name="Google Shape;167;p14"/>
          <p:cNvGrpSpPr/>
          <p:nvPr/>
        </p:nvGrpSpPr>
        <p:grpSpPr>
          <a:xfrm>
            <a:off x="4723583" y="1225505"/>
            <a:ext cx="98999" cy="84856"/>
            <a:chOff x="0" y="0"/>
            <a:chExt cx="711200" cy="812800"/>
          </a:xfrm>
        </p:grpSpPr>
        <p:sp>
          <p:nvSpPr>
            <p:cNvPr id="168" name="Google Shape;168;p14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69" name="Google Shape;169;p14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0" name="Google Shape;170;p14"/>
          <p:cNvGrpSpPr/>
          <p:nvPr/>
        </p:nvGrpSpPr>
        <p:grpSpPr>
          <a:xfrm>
            <a:off x="4723583" y="1587943"/>
            <a:ext cx="98999" cy="84856"/>
            <a:chOff x="0" y="0"/>
            <a:chExt cx="711200" cy="812800"/>
          </a:xfrm>
        </p:grpSpPr>
        <p:sp>
          <p:nvSpPr>
            <p:cNvPr id="171" name="Google Shape;171;p14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72" name="Google Shape;172;p14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3" name="Google Shape;173;p14"/>
          <p:cNvGrpSpPr/>
          <p:nvPr/>
        </p:nvGrpSpPr>
        <p:grpSpPr>
          <a:xfrm>
            <a:off x="466063" y="3115921"/>
            <a:ext cx="98999" cy="84856"/>
            <a:chOff x="0" y="0"/>
            <a:chExt cx="711200" cy="812800"/>
          </a:xfrm>
        </p:grpSpPr>
        <p:sp>
          <p:nvSpPr>
            <p:cNvPr id="174" name="Google Shape;174;p14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75" name="Google Shape;175;p14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6" name="Google Shape;176;p14"/>
          <p:cNvGrpSpPr/>
          <p:nvPr/>
        </p:nvGrpSpPr>
        <p:grpSpPr>
          <a:xfrm>
            <a:off x="4723583" y="3115921"/>
            <a:ext cx="98999" cy="84856"/>
            <a:chOff x="0" y="0"/>
            <a:chExt cx="711200" cy="812800"/>
          </a:xfrm>
        </p:grpSpPr>
        <p:sp>
          <p:nvSpPr>
            <p:cNvPr id="177" name="Google Shape;177;p14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78" name="Google Shape;178;p14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