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2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6789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322776" y="1390334"/>
            <a:ext cx="2791372" cy="3183544"/>
            <a:chOff x="0" y="-28575"/>
            <a:chExt cx="1169700" cy="1778715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1169665" cy="1750140"/>
            </a:xfrm>
            <a:custGeom>
              <a:rect b="b" l="l" r="r" t="t"/>
              <a:pathLst>
                <a:path extrusionOk="0" h="1750140" w="1169665">
                  <a:moveTo>
                    <a:pt x="46805" y="0"/>
                  </a:moveTo>
                  <a:lnTo>
                    <a:pt x="1122860" y="0"/>
                  </a:lnTo>
                  <a:cubicBezTo>
                    <a:pt x="1135273" y="0"/>
                    <a:pt x="1147178" y="4931"/>
                    <a:pt x="1155956" y="13709"/>
                  </a:cubicBezTo>
                  <a:cubicBezTo>
                    <a:pt x="1164733" y="22487"/>
                    <a:pt x="1169665" y="34392"/>
                    <a:pt x="1169665" y="46805"/>
                  </a:cubicBezTo>
                  <a:lnTo>
                    <a:pt x="1169665" y="1703335"/>
                  </a:lnTo>
                  <a:cubicBezTo>
                    <a:pt x="1169665" y="1715748"/>
                    <a:pt x="1164733" y="1727653"/>
                    <a:pt x="1155956" y="1736431"/>
                  </a:cubicBezTo>
                  <a:cubicBezTo>
                    <a:pt x="1147178" y="1745209"/>
                    <a:pt x="1135273" y="1750140"/>
                    <a:pt x="1122860" y="1750140"/>
                  </a:cubicBezTo>
                  <a:lnTo>
                    <a:pt x="46805" y="1750140"/>
                  </a:lnTo>
                  <a:cubicBezTo>
                    <a:pt x="34392" y="1750140"/>
                    <a:pt x="22487" y="1745209"/>
                    <a:pt x="13709" y="1736431"/>
                  </a:cubicBezTo>
                  <a:cubicBezTo>
                    <a:pt x="4931" y="1727653"/>
                    <a:pt x="0" y="1715748"/>
                    <a:pt x="0" y="1703335"/>
                  </a:cubicBezTo>
                  <a:lnTo>
                    <a:pt x="0" y="46805"/>
                  </a:lnTo>
                  <a:cubicBezTo>
                    <a:pt x="0" y="34392"/>
                    <a:pt x="4931" y="22487"/>
                    <a:pt x="13709" y="13709"/>
                  </a:cubicBezTo>
                  <a:cubicBezTo>
                    <a:pt x="22487" y="4931"/>
                    <a:pt x="34392" y="0"/>
                    <a:pt x="468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1169700" cy="177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330922" y="1323365"/>
            <a:ext cx="2787077" cy="364147"/>
            <a:chOff x="0" y="-28575"/>
            <a:chExt cx="1167900" cy="203457"/>
          </a:xfrm>
        </p:grpSpPr>
        <p:sp>
          <p:nvSpPr>
            <p:cNvPr id="91" name="Google Shape;91;p13"/>
            <p:cNvSpPr/>
            <p:nvPr/>
          </p:nvSpPr>
          <p:spPr>
            <a:xfrm>
              <a:off x="0" y="0"/>
              <a:ext cx="1167845" cy="174882"/>
            </a:xfrm>
            <a:custGeom>
              <a:rect b="b" l="l" r="r" t="t"/>
              <a:pathLst>
                <a:path extrusionOk="0" h="174882" w="1167845">
                  <a:moveTo>
                    <a:pt x="46878" y="0"/>
                  </a:moveTo>
                  <a:lnTo>
                    <a:pt x="1120967" y="0"/>
                  </a:lnTo>
                  <a:cubicBezTo>
                    <a:pt x="1133400" y="0"/>
                    <a:pt x="1145323" y="4939"/>
                    <a:pt x="1154115" y="13730"/>
                  </a:cubicBezTo>
                  <a:cubicBezTo>
                    <a:pt x="1162906" y="22522"/>
                    <a:pt x="1167845" y="34445"/>
                    <a:pt x="1167845" y="46878"/>
                  </a:cubicBezTo>
                  <a:lnTo>
                    <a:pt x="1167845" y="128004"/>
                  </a:lnTo>
                  <a:cubicBezTo>
                    <a:pt x="1167845" y="140437"/>
                    <a:pt x="1162906" y="152360"/>
                    <a:pt x="1154115" y="161152"/>
                  </a:cubicBezTo>
                  <a:cubicBezTo>
                    <a:pt x="1145323" y="169943"/>
                    <a:pt x="1133400" y="174882"/>
                    <a:pt x="1120967" y="174882"/>
                  </a:cubicBezTo>
                  <a:lnTo>
                    <a:pt x="46878" y="174882"/>
                  </a:lnTo>
                  <a:cubicBezTo>
                    <a:pt x="34445" y="174882"/>
                    <a:pt x="22522" y="169943"/>
                    <a:pt x="13730" y="161152"/>
                  </a:cubicBezTo>
                  <a:cubicBezTo>
                    <a:pt x="4939" y="152360"/>
                    <a:pt x="0" y="140437"/>
                    <a:pt x="0" y="128004"/>
                  </a:cubicBezTo>
                  <a:lnTo>
                    <a:pt x="0" y="46878"/>
                  </a:lnTo>
                  <a:cubicBezTo>
                    <a:pt x="0" y="34445"/>
                    <a:pt x="4939" y="22522"/>
                    <a:pt x="13730" y="13730"/>
                  </a:cubicBezTo>
                  <a:cubicBezTo>
                    <a:pt x="22522" y="4939"/>
                    <a:pt x="34445" y="0"/>
                    <a:pt x="46878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-28575"/>
              <a:ext cx="1167900" cy="2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330922" y="1116334"/>
            <a:ext cx="2787077" cy="545003"/>
            <a:chOff x="0" y="-28575"/>
            <a:chExt cx="1167900" cy="304505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1167845" cy="275930"/>
            </a:xfrm>
            <a:custGeom>
              <a:rect b="b" l="l" r="r" t="t"/>
              <a:pathLst>
                <a:path extrusionOk="0" h="275930" w="1167845">
                  <a:moveTo>
                    <a:pt x="46878" y="0"/>
                  </a:moveTo>
                  <a:lnTo>
                    <a:pt x="1120967" y="0"/>
                  </a:lnTo>
                  <a:cubicBezTo>
                    <a:pt x="1133400" y="0"/>
                    <a:pt x="1145323" y="4939"/>
                    <a:pt x="1154115" y="13730"/>
                  </a:cubicBezTo>
                  <a:cubicBezTo>
                    <a:pt x="1162906" y="22522"/>
                    <a:pt x="1167845" y="34445"/>
                    <a:pt x="1167845" y="46878"/>
                  </a:cubicBezTo>
                  <a:lnTo>
                    <a:pt x="1167845" y="229052"/>
                  </a:lnTo>
                  <a:cubicBezTo>
                    <a:pt x="1167845" y="241485"/>
                    <a:pt x="1162906" y="253408"/>
                    <a:pt x="1154115" y="262200"/>
                  </a:cubicBezTo>
                  <a:cubicBezTo>
                    <a:pt x="1145323" y="270991"/>
                    <a:pt x="1133400" y="275930"/>
                    <a:pt x="1120967" y="275930"/>
                  </a:cubicBezTo>
                  <a:lnTo>
                    <a:pt x="46878" y="275930"/>
                  </a:lnTo>
                  <a:cubicBezTo>
                    <a:pt x="34445" y="275930"/>
                    <a:pt x="22522" y="270991"/>
                    <a:pt x="13730" y="262200"/>
                  </a:cubicBezTo>
                  <a:cubicBezTo>
                    <a:pt x="4939" y="253408"/>
                    <a:pt x="0" y="241485"/>
                    <a:pt x="0" y="229052"/>
                  </a:cubicBezTo>
                  <a:lnTo>
                    <a:pt x="0" y="46878"/>
                  </a:lnTo>
                  <a:cubicBezTo>
                    <a:pt x="0" y="34445"/>
                    <a:pt x="4939" y="22522"/>
                    <a:pt x="13730" y="13730"/>
                  </a:cubicBezTo>
                  <a:cubicBezTo>
                    <a:pt x="22522" y="4939"/>
                    <a:pt x="34445" y="0"/>
                    <a:pt x="46878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0" y="-28575"/>
              <a:ext cx="11679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3"/>
          <p:cNvSpPr/>
          <p:nvPr/>
        </p:nvSpPr>
        <p:spPr>
          <a:xfrm>
            <a:off x="7570215" y="4656378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97" name="Google Shape;97;p13"/>
          <p:cNvSpPr txBox="1"/>
          <p:nvPr/>
        </p:nvSpPr>
        <p:spPr>
          <a:xfrm>
            <a:off x="1032429" y="1297613"/>
            <a:ext cx="1383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Основна идея</a:t>
            </a:r>
            <a:endParaRPr sz="1200"/>
          </a:p>
        </p:txBody>
      </p:sp>
      <p:sp>
        <p:nvSpPr>
          <p:cNvPr id="98" name="Google Shape;98;p13"/>
          <p:cNvSpPr txBox="1"/>
          <p:nvPr/>
        </p:nvSpPr>
        <p:spPr>
          <a:xfrm>
            <a:off x="686116" y="1786949"/>
            <a:ext cx="20646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Запишете ключовата идея/термин за запомняне.</a:t>
            </a:r>
            <a:endParaRPr sz="1200"/>
          </a:p>
        </p:txBody>
      </p:sp>
      <p:grpSp>
        <p:nvGrpSpPr>
          <p:cNvPr id="99" name="Google Shape;99;p13"/>
          <p:cNvGrpSpPr/>
          <p:nvPr/>
        </p:nvGrpSpPr>
        <p:grpSpPr>
          <a:xfrm>
            <a:off x="3166479" y="1390334"/>
            <a:ext cx="2791372" cy="3183544"/>
            <a:chOff x="0" y="-28575"/>
            <a:chExt cx="1169700" cy="1778715"/>
          </a:xfrm>
        </p:grpSpPr>
        <p:sp>
          <p:nvSpPr>
            <p:cNvPr id="100" name="Google Shape;100;p13"/>
            <p:cNvSpPr/>
            <p:nvPr/>
          </p:nvSpPr>
          <p:spPr>
            <a:xfrm>
              <a:off x="0" y="0"/>
              <a:ext cx="1169665" cy="1750140"/>
            </a:xfrm>
            <a:custGeom>
              <a:rect b="b" l="l" r="r" t="t"/>
              <a:pathLst>
                <a:path extrusionOk="0" h="1750140" w="1169665">
                  <a:moveTo>
                    <a:pt x="46805" y="0"/>
                  </a:moveTo>
                  <a:lnTo>
                    <a:pt x="1122860" y="0"/>
                  </a:lnTo>
                  <a:cubicBezTo>
                    <a:pt x="1135273" y="0"/>
                    <a:pt x="1147178" y="4931"/>
                    <a:pt x="1155956" y="13709"/>
                  </a:cubicBezTo>
                  <a:cubicBezTo>
                    <a:pt x="1164733" y="22487"/>
                    <a:pt x="1169665" y="34392"/>
                    <a:pt x="1169665" y="46805"/>
                  </a:cubicBezTo>
                  <a:lnTo>
                    <a:pt x="1169665" y="1703335"/>
                  </a:lnTo>
                  <a:cubicBezTo>
                    <a:pt x="1169665" y="1715748"/>
                    <a:pt x="1164733" y="1727653"/>
                    <a:pt x="1155956" y="1736431"/>
                  </a:cubicBezTo>
                  <a:cubicBezTo>
                    <a:pt x="1147178" y="1745209"/>
                    <a:pt x="1135273" y="1750140"/>
                    <a:pt x="1122860" y="1750140"/>
                  </a:cubicBezTo>
                  <a:lnTo>
                    <a:pt x="46805" y="1750140"/>
                  </a:lnTo>
                  <a:cubicBezTo>
                    <a:pt x="34392" y="1750140"/>
                    <a:pt x="22487" y="1745209"/>
                    <a:pt x="13709" y="1736431"/>
                  </a:cubicBezTo>
                  <a:cubicBezTo>
                    <a:pt x="4931" y="1727653"/>
                    <a:pt x="0" y="1715748"/>
                    <a:pt x="0" y="1703335"/>
                  </a:cubicBezTo>
                  <a:lnTo>
                    <a:pt x="0" y="46805"/>
                  </a:lnTo>
                  <a:cubicBezTo>
                    <a:pt x="0" y="34392"/>
                    <a:pt x="4931" y="22487"/>
                    <a:pt x="13709" y="13709"/>
                  </a:cubicBezTo>
                  <a:cubicBezTo>
                    <a:pt x="22487" y="4931"/>
                    <a:pt x="34392" y="0"/>
                    <a:pt x="468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0" y="-28575"/>
              <a:ext cx="1169700" cy="177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13"/>
          <p:cNvSpPr txBox="1"/>
          <p:nvPr/>
        </p:nvSpPr>
        <p:spPr>
          <a:xfrm>
            <a:off x="3290103" y="1786949"/>
            <a:ext cx="25440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Запишете обяснението/дефиницията на конкретното понятие.</a:t>
            </a:r>
            <a:endParaRPr sz="1200"/>
          </a:p>
        </p:txBody>
      </p:sp>
      <p:grpSp>
        <p:nvGrpSpPr>
          <p:cNvPr id="103" name="Google Shape;103;p13"/>
          <p:cNvGrpSpPr/>
          <p:nvPr/>
        </p:nvGrpSpPr>
        <p:grpSpPr>
          <a:xfrm>
            <a:off x="6075793" y="1390334"/>
            <a:ext cx="2791372" cy="3183544"/>
            <a:chOff x="0" y="-28575"/>
            <a:chExt cx="1169700" cy="1778715"/>
          </a:xfrm>
        </p:grpSpPr>
        <p:sp>
          <p:nvSpPr>
            <p:cNvPr id="104" name="Google Shape;104;p13"/>
            <p:cNvSpPr/>
            <p:nvPr/>
          </p:nvSpPr>
          <p:spPr>
            <a:xfrm>
              <a:off x="0" y="0"/>
              <a:ext cx="1169665" cy="1750140"/>
            </a:xfrm>
            <a:custGeom>
              <a:rect b="b" l="l" r="r" t="t"/>
              <a:pathLst>
                <a:path extrusionOk="0" h="1750140" w="1169665">
                  <a:moveTo>
                    <a:pt x="46805" y="0"/>
                  </a:moveTo>
                  <a:lnTo>
                    <a:pt x="1122860" y="0"/>
                  </a:lnTo>
                  <a:cubicBezTo>
                    <a:pt x="1135273" y="0"/>
                    <a:pt x="1147178" y="4931"/>
                    <a:pt x="1155956" y="13709"/>
                  </a:cubicBezTo>
                  <a:cubicBezTo>
                    <a:pt x="1164733" y="22487"/>
                    <a:pt x="1169665" y="34392"/>
                    <a:pt x="1169665" y="46805"/>
                  </a:cubicBezTo>
                  <a:lnTo>
                    <a:pt x="1169665" y="1703335"/>
                  </a:lnTo>
                  <a:cubicBezTo>
                    <a:pt x="1169665" y="1715748"/>
                    <a:pt x="1164733" y="1727653"/>
                    <a:pt x="1155956" y="1736431"/>
                  </a:cubicBezTo>
                  <a:cubicBezTo>
                    <a:pt x="1147178" y="1745209"/>
                    <a:pt x="1135273" y="1750140"/>
                    <a:pt x="1122860" y="1750140"/>
                  </a:cubicBezTo>
                  <a:lnTo>
                    <a:pt x="46805" y="1750140"/>
                  </a:lnTo>
                  <a:cubicBezTo>
                    <a:pt x="34392" y="1750140"/>
                    <a:pt x="22487" y="1745209"/>
                    <a:pt x="13709" y="1736431"/>
                  </a:cubicBezTo>
                  <a:cubicBezTo>
                    <a:pt x="4931" y="1727653"/>
                    <a:pt x="0" y="1715748"/>
                    <a:pt x="0" y="1703335"/>
                  </a:cubicBezTo>
                  <a:lnTo>
                    <a:pt x="0" y="46805"/>
                  </a:lnTo>
                  <a:cubicBezTo>
                    <a:pt x="0" y="34392"/>
                    <a:pt x="4931" y="22487"/>
                    <a:pt x="13709" y="13709"/>
                  </a:cubicBezTo>
                  <a:cubicBezTo>
                    <a:pt x="22487" y="4931"/>
                    <a:pt x="34392" y="0"/>
                    <a:pt x="468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0" y="-28575"/>
              <a:ext cx="1169700" cy="177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13"/>
          <p:cNvSpPr txBox="1"/>
          <p:nvPr/>
        </p:nvSpPr>
        <p:spPr>
          <a:xfrm>
            <a:off x="6199417" y="1789258"/>
            <a:ext cx="25440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Нарисувайте/начертайте картинка, която служи като средство за запомняне.</a:t>
            </a:r>
            <a:endParaRPr sz="1200"/>
          </a:p>
        </p:txBody>
      </p:sp>
      <p:sp>
        <p:nvSpPr>
          <p:cNvPr id="107" name="Google Shape;107;p13"/>
          <p:cNvSpPr txBox="1"/>
          <p:nvPr/>
        </p:nvSpPr>
        <p:spPr>
          <a:xfrm>
            <a:off x="73394" y="470444"/>
            <a:ext cx="8997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ОСНОВНА ИДЕЯ-ИНФОРМАЦИЯ-ОПОРА</a:t>
            </a:r>
            <a:endParaRPr sz="1200"/>
          </a:p>
        </p:txBody>
      </p:sp>
      <p:grpSp>
        <p:nvGrpSpPr>
          <p:cNvPr id="108" name="Google Shape;108;p13"/>
          <p:cNvGrpSpPr/>
          <p:nvPr/>
        </p:nvGrpSpPr>
        <p:grpSpPr>
          <a:xfrm>
            <a:off x="3168651" y="1323365"/>
            <a:ext cx="2787077" cy="364147"/>
            <a:chOff x="0" y="-28575"/>
            <a:chExt cx="1167900" cy="203457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1167845" cy="174882"/>
            </a:xfrm>
            <a:custGeom>
              <a:rect b="b" l="l" r="r" t="t"/>
              <a:pathLst>
                <a:path extrusionOk="0" h="174882" w="1167845">
                  <a:moveTo>
                    <a:pt x="46878" y="0"/>
                  </a:moveTo>
                  <a:lnTo>
                    <a:pt x="1120967" y="0"/>
                  </a:lnTo>
                  <a:cubicBezTo>
                    <a:pt x="1133400" y="0"/>
                    <a:pt x="1145323" y="4939"/>
                    <a:pt x="1154115" y="13730"/>
                  </a:cubicBezTo>
                  <a:cubicBezTo>
                    <a:pt x="1162906" y="22522"/>
                    <a:pt x="1167845" y="34445"/>
                    <a:pt x="1167845" y="46878"/>
                  </a:cubicBezTo>
                  <a:lnTo>
                    <a:pt x="1167845" y="128004"/>
                  </a:lnTo>
                  <a:cubicBezTo>
                    <a:pt x="1167845" y="140437"/>
                    <a:pt x="1162906" y="152360"/>
                    <a:pt x="1154115" y="161152"/>
                  </a:cubicBezTo>
                  <a:cubicBezTo>
                    <a:pt x="1145323" y="169943"/>
                    <a:pt x="1133400" y="174882"/>
                    <a:pt x="1120967" y="174882"/>
                  </a:cubicBezTo>
                  <a:lnTo>
                    <a:pt x="46878" y="174882"/>
                  </a:lnTo>
                  <a:cubicBezTo>
                    <a:pt x="34445" y="174882"/>
                    <a:pt x="22522" y="169943"/>
                    <a:pt x="13730" y="161152"/>
                  </a:cubicBezTo>
                  <a:cubicBezTo>
                    <a:pt x="4939" y="152360"/>
                    <a:pt x="0" y="140437"/>
                    <a:pt x="0" y="128004"/>
                  </a:cubicBezTo>
                  <a:lnTo>
                    <a:pt x="0" y="46878"/>
                  </a:lnTo>
                  <a:cubicBezTo>
                    <a:pt x="0" y="34445"/>
                    <a:pt x="4939" y="22522"/>
                    <a:pt x="13730" y="13730"/>
                  </a:cubicBezTo>
                  <a:cubicBezTo>
                    <a:pt x="22522" y="4939"/>
                    <a:pt x="34445" y="0"/>
                    <a:pt x="46878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0" y="-28575"/>
              <a:ext cx="1167900" cy="2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3166479" y="1116334"/>
            <a:ext cx="2787077" cy="545003"/>
            <a:chOff x="0" y="-28575"/>
            <a:chExt cx="1167900" cy="304505"/>
          </a:xfrm>
        </p:grpSpPr>
        <p:sp>
          <p:nvSpPr>
            <p:cNvPr id="112" name="Google Shape;112;p13"/>
            <p:cNvSpPr/>
            <p:nvPr/>
          </p:nvSpPr>
          <p:spPr>
            <a:xfrm>
              <a:off x="0" y="0"/>
              <a:ext cx="1167845" cy="275930"/>
            </a:xfrm>
            <a:custGeom>
              <a:rect b="b" l="l" r="r" t="t"/>
              <a:pathLst>
                <a:path extrusionOk="0" h="275930" w="1167845">
                  <a:moveTo>
                    <a:pt x="46878" y="0"/>
                  </a:moveTo>
                  <a:lnTo>
                    <a:pt x="1120967" y="0"/>
                  </a:lnTo>
                  <a:cubicBezTo>
                    <a:pt x="1133400" y="0"/>
                    <a:pt x="1145323" y="4939"/>
                    <a:pt x="1154115" y="13730"/>
                  </a:cubicBezTo>
                  <a:cubicBezTo>
                    <a:pt x="1162906" y="22522"/>
                    <a:pt x="1167845" y="34445"/>
                    <a:pt x="1167845" y="46878"/>
                  </a:cubicBezTo>
                  <a:lnTo>
                    <a:pt x="1167845" y="229052"/>
                  </a:lnTo>
                  <a:cubicBezTo>
                    <a:pt x="1167845" y="241485"/>
                    <a:pt x="1162906" y="253408"/>
                    <a:pt x="1154115" y="262200"/>
                  </a:cubicBezTo>
                  <a:cubicBezTo>
                    <a:pt x="1145323" y="270991"/>
                    <a:pt x="1133400" y="275930"/>
                    <a:pt x="1120967" y="275930"/>
                  </a:cubicBezTo>
                  <a:lnTo>
                    <a:pt x="46878" y="275930"/>
                  </a:lnTo>
                  <a:cubicBezTo>
                    <a:pt x="34445" y="275930"/>
                    <a:pt x="22522" y="270991"/>
                    <a:pt x="13730" y="262200"/>
                  </a:cubicBezTo>
                  <a:cubicBezTo>
                    <a:pt x="4939" y="253408"/>
                    <a:pt x="0" y="241485"/>
                    <a:pt x="0" y="229052"/>
                  </a:cubicBezTo>
                  <a:lnTo>
                    <a:pt x="0" y="46878"/>
                  </a:lnTo>
                  <a:cubicBezTo>
                    <a:pt x="0" y="34445"/>
                    <a:pt x="4939" y="22522"/>
                    <a:pt x="13730" y="13730"/>
                  </a:cubicBezTo>
                  <a:cubicBezTo>
                    <a:pt x="22522" y="4939"/>
                    <a:pt x="34445" y="0"/>
                    <a:pt x="46878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0" y="-28575"/>
              <a:ext cx="1167900" cy="3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13"/>
          <p:cNvSpPr txBox="1"/>
          <p:nvPr/>
        </p:nvSpPr>
        <p:spPr>
          <a:xfrm>
            <a:off x="3892344" y="1297613"/>
            <a:ext cx="133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Информация</a:t>
            </a:r>
            <a:endParaRPr sz="1200"/>
          </a:p>
        </p:txBody>
      </p:sp>
      <p:grpSp>
        <p:nvGrpSpPr>
          <p:cNvPr id="115" name="Google Shape;115;p13"/>
          <p:cNvGrpSpPr/>
          <p:nvPr/>
        </p:nvGrpSpPr>
        <p:grpSpPr>
          <a:xfrm>
            <a:off x="6080136" y="1325626"/>
            <a:ext cx="2787077" cy="364147"/>
            <a:chOff x="0" y="-28575"/>
            <a:chExt cx="1167900" cy="203457"/>
          </a:xfrm>
        </p:grpSpPr>
        <p:sp>
          <p:nvSpPr>
            <p:cNvPr id="116" name="Google Shape;116;p13"/>
            <p:cNvSpPr/>
            <p:nvPr/>
          </p:nvSpPr>
          <p:spPr>
            <a:xfrm>
              <a:off x="0" y="0"/>
              <a:ext cx="1167845" cy="174882"/>
            </a:xfrm>
            <a:custGeom>
              <a:rect b="b" l="l" r="r" t="t"/>
              <a:pathLst>
                <a:path extrusionOk="0" h="174882" w="1167845">
                  <a:moveTo>
                    <a:pt x="46878" y="0"/>
                  </a:moveTo>
                  <a:lnTo>
                    <a:pt x="1120967" y="0"/>
                  </a:lnTo>
                  <a:cubicBezTo>
                    <a:pt x="1133400" y="0"/>
                    <a:pt x="1145323" y="4939"/>
                    <a:pt x="1154115" y="13730"/>
                  </a:cubicBezTo>
                  <a:cubicBezTo>
                    <a:pt x="1162906" y="22522"/>
                    <a:pt x="1167845" y="34445"/>
                    <a:pt x="1167845" y="46878"/>
                  </a:cubicBezTo>
                  <a:lnTo>
                    <a:pt x="1167845" y="128004"/>
                  </a:lnTo>
                  <a:cubicBezTo>
                    <a:pt x="1167845" y="140437"/>
                    <a:pt x="1162906" y="152360"/>
                    <a:pt x="1154115" y="161152"/>
                  </a:cubicBezTo>
                  <a:cubicBezTo>
                    <a:pt x="1145323" y="169943"/>
                    <a:pt x="1133400" y="174882"/>
                    <a:pt x="1120967" y="174882"/>
                  </a:cubicBezTo>
                  <a:lnTo>
                    <a:pt x="46878" y="174882"/>
                  </a:lnTo>
                  <a:cubicBezTo>
                    <a:pt x="34445" y="174882"/>
                    <a:pt x="22522" y="169943"/>
                    <a:pt x="13730" y="161152"/>
                  </a:cubicBezTo>
                  <a:cubicBezTo>
                    <a:pt x="4939" y="152360"/>
                    <a:pt x="0" y="140437"/>
                    <a:pt x="0" y="128004"/>
                  </a:cubicBezTo>
                  <a:lnTo>
                    <a:pt x="0" y="46878"/>
                  </a:lnTo>
                  <a:cubicBezTo>
                    <a:pt x="0" y="34445"/>
                    <a:pt x="4939" y="22522"/>
                    <a:pt x="13730" y="13730"/>
                  </a:cubicBezTo>
                  <a:cubicBezTo>
                    <a:pt x="22522" y="4939"/>
                    <a:pt x="34445" y="0"/>
                    <a:pt x="46878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0" y="-28575"/>
              <a:ext cx="1167900" cy="2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6075793" y="1116334"/>
            <a:ext cx="2787077" cy="548216"/>
            <a:chOff x="0" y="-28575"/>
            <a:chExt cx="1167900" cy="306300"/>
          </a:xfrm>
        </p:grpSpPr>
        <p:sp>
          <p:nvSpPr>
            <p:cNvPr id="119" name="Google Shape;119;p13"/>
            <p:cNvSpPr/>
            <p:nvPr/>
          </p:nvSpPr>
          <p:spPr>
            <a:xfrm>
              <a:off x="0" y="0"/>
              <a:ext cx="1167845" cy="277616"/>
            </a:xfrm>
            <a:custGeom>
              <a:rect b="b" l="l" r="r" t="t"/>
              <a:pathLst>
                <a:path extrusionOk="0" h="277616" w="1167845">
                  <a:moveTo>
                    <a:pt x="46878" y="0"/>
                  </a:moveTo>
                  <a:lnTo>
                    <a:pt x="1120967" y="0"/>
                  </a:lnTo>
                  <a:cubicBezTo>
                    <a:pt x="1133400" y="0"/>
                    <a:pt x="1145323" y="4939"/>
                    <a:pt x="1154115" y="13730"/>
                  </a:cubicBezTo>
                  <a:cubicBezTo>
                    <a:pt x="1162906" y="22522"/>
                    <a:pt x="1167845" y="34445"/>
                    <a:pt x="1167845" y="46878"/>
                  </a:cubicBezTo>
                  <a:lnTo>
                    <a:pt x="1167845" y="230738"/>
                  </a:lnTo>
                  <a:cubicBezTo>
                    <a:pt x="1167845" y="243171"/>
                    <a:pt x="1162906" y="255094"/>
                    <a:pt x="1154115" y="263886"/>
                  </a:cubicBezTo>
                  <a:cubicBezTo>
                    <a:pt x="1145323" y="272677"/>
                    <a:pt x="1133400" y="277616"/>
                    <a:pt x="1120967" y="277616"/>
                  </a:cubicBezTo>
                  <a:lnTo>
                    <a:pt x="46878" y="277616"/>
                  </a:lnTo>
                  <a:cubicBezTo>
                    <a:pt x="34445" y="277616"/>
                    <a:pt x="22522" y="272677"/>
                    <a:pt x="13730" y="263886"/>
                  </a:cubicBezTo>
                  <a:cubicBezTo>
                    <a:pt x="4939" y="255094"/>
                    <a:pt x="0" y="243171"/>
                    <a:pt x="0" y="230738"/>
                  </a:cubicBezTo>
                  <a:lnTo>
                    <a:pt x="0" y="46878"/>
                  </a:lnTo>
                  <a:cubicBezTo>
                    <a:pt x="0" y="34445"/>
                    <a:pt x="4939" y="22522"/>
                    <a:pt x="13730" y="13730"/>
                  </a:cubicBezTo>
                  <a:cubicBezTo>
                    <a:pt x="22522" y="4939"/>
                    <a:pt x="34445" y="0"/>
                    <a:pt x="46878" y="0"/>
                  </a:cubicBezTo>
                  <a:close/>
                </a:path>
              </a:pathLst>
            </a:custGeom>
            <a:solidFill>
              <a:srgbClr val="FAFADC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0" y="-28575"/>
              <a:ext cx="1167900" cy="3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3"/>
          <p:cNvSpPr txBox="1"/>
          <p:nvPr/>
        </p:nvSpPr>
        <p:spPr>
          <a:xfrm>
            <a:off x="6384592" y="1186131"/>
            <a:ext cx="21693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Опора/асоциация на запомняне</a:t>
            </a:r>
            <a:endParaRPr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