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564a703a3_0_1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9564a703a3_0_14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130" name="Google Shape;130;p25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5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25"/>
          <p:cNvGrpSpPr/>
          <p:nvPr/>
        </p:nvGrpSpPr>
        <p:grpSpPr>
          <a:xfrm>
            <a:off x="347202" y="856631"/>
            <a:ext cx="4193895" cy="1905726"/>
            <a:chOff x="0" y="-28575"/>
            <a:chExt cx="1876631" cy="1137000"/>
          </a:xfrm>
        </p:grpSpPr>
        <p:sp>
          <p:nvSpPr>
            <p:cNvPr id="133" name="Google Shape;133;p25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5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25"/>
          <p:cNvGrpSpPr/>
          <p:nvPr/>
        </p:nvGrpSpPr>
        <p:grpSpPr>
          <a:xfrm>
            <a:off x="347202" y="2744829"/>
            <a:ext cx="4193895" cy="1905726"/>
            <a:chOff x="0" y="-28575"/>
            <a:chExt cx="1876631" cy="1137000"/>
          </a:xfrm>
        </p:grpSpPr>
        <p:sp>
          <p:nvSpPr>
            <p:cNvPr id="136" name="Google Shape;136;p25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5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25"/>
          <p:cNvGrpSpPr/>
          <p:nvPr/>
        </p:nvGrpSpPr>
        <p:grpSpPr>
          <a:xfrm>
            <a:off x="4651015" y="2744829"/>
            <a:ext cx="4193895" cy="1905726"/>
            <a:chOff x="0" y="-28575"/>
            <a:chExt cx="1876631" cy="1137000"/>
          </a:xfrm>
        </p:grpSpPr>
        <p:sp>
          <p:nvSpPr>
            <p:cNvPr id="139" name="Google Shape;139;p25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5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25"/>
          <p:cNvGrpSpPr/>
          <p:nvPr/>
        </p:nvGrpSpPr>
        <p:grpSpPr>
          <a:xfrm>
            <a:off x="4603073" y="856631"/>
            <a:ext cx="4193895" cy="1905726"/>
            <a:chOff x="0" y="-28575"/>
            <a:chExt cx="1876631" cy="1137000"/>
          </a:xfrm>
        </p:grpSpPr>
        <p:sp>
          <p:nvSpPr>
            <p:cNvPr id="142" name="Google Shape;142;p25"/>
            <p:cNvSpPr/>
            <p:nvPr/>
          </p:nvSpPr>
          <p:spPr>
            <a:xfrm>
              <a:off x="0" y="0"/>
              <a:ext cx="1876631" cy="1108293"/>
            </a:xfrm>
            <a:custGeom>
              <a:rect b="b" l="l" r="r" t="t"/>
              <a:pathLst>
                <a:path extrusionOk="0" h="1108293" w="1876631">
                  <a:moveTo>
                    <a:pt x="31151" y="0"/>
                  </a:moveTo>
                  <a:lnTo>
                    <a:pt x="1845480" y="0"/>
                  </a:lnTo>
                  <a:cubicBezTo>
                    <a:pt x="1853742" y="0"/>
                    <a:pt x="1861665" y="3282"/>
                    <a:pt x="1867507" y="9124"/>
                  </a:cubicBezTo>
                  <a:cubicBezTo>
                    <a:pt x="1873349" y="14966"/>
                    <a:pt x="1876631" y="22889"/>
                    <a:pt x="1876631" y="31151"/>
                  </a:cubicBezTo>
                  <a:lnTo>
                    <a:pt x="1876631" y="1077142"/>
                  </a:lnTo>
                  <a:cubicBezTo>
                    <a:pt x="1876631" y="1085404"/>
                    <a:pt x="1873349" y="1093327"/>
                    <a:pt x="1867507" y="1099169"/>
                  </a:cubicBezTo>
                  <a:cubicBezTo>
                    <a:pt x="1861665" y="1105011"/>
                    <a:pt x="1853742" y="1108293"/>
                    <a:pt x="1845480" y="1108293"/>
                  </a:cubicBezTo>
                  <a:lnTo>
                    <a:pt x="31151" y="1108293"/>
                  </a:lnTo>
                  <a:cubicBezTo>
                    <a:pt x="22889" y="1108293"/>
                    <a:pt x="14966" y="1105011"/>
                    <a:pt x="9124" y="1099169"/>
                  </a:cubicBezTo>
                  <a:cubicBezTo>
                    <a:pt x="3282" y="1093327"/>
                    <a:pt x="0" y="1085404"/>
                    <a:pt x="0" y="1077142"/>
                  </a:cubicBezTo>
                  <a:lnTo>
                    <a:pt x="0" y="31151"/>
                  </a:lnTo>
                  <a:cubicBezTo>
                    <a:pt x="0" y="22889"/>
                    <a:pt x="3282" y="14966"/>
                    <a:pt x="9124" y="9124"/>
                  </a:cubicBezTo>
                  <a:cubicBezTo>
                    <a:pt x="14966" y="3282"/>
                    <a:pt x="22889" y="0"/>
                    <a:pt x="3115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5"/>
            <p:cNvSpPr txBox="1"/>
            <p:nvPr/>
          </p:nvSpPr>
          <p:spPr>
            <a:xfrm>
              <a:off x="0" y="-28575"/>
              <a:ext cx="1876500" cy="11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25"/>
          <p:cNvGrpSpPr/>
          <p:nvPr/>
        </p:nvGrpSpPr>
        <p:grpSpPr>
          <a:xfrm>
            <a:off x="2902598" y="2030163"/>
            <a:ext cx="3277132" cy="1464051"/>
            <a:chOff x="0" y="0"/>
            <a:chExt cx="1069595" cy="637098"/>
          </a:xfrm>
        </p:grpSpPr>
        <p:sp>
          <p:nvSpPr>
            <p:cNvPr id="145" name="Google Shape;145;p25"/>
            <p:cNvSpPr/>
            <p:nvPr/>
          </p:nvSpPr>
          <p:spPr>
            <a:xfrm>
              <a:off x="0" y="0"/>
              <a:ext cx="1069595" cy="637098"/>
            </a:xfrm>
            <a:custGeom>
              <a:rect b="b" l="l" r="r" t="t"/>
              <a:pathLst>
                <a:path extrusionOk="0" h="637098" w="1069595">
                  <a:moveTo>
                    <a:pt x="534798" y="0"/>
                  </a:moveTo>
                  <a:cubicBezTo>
                    <a:pt x="239437" y="0"/>
                    <a:pt x="0" y="142619"/>
                    <a:pt x="0" y="318549"/>
                  </a:cubicBezTo>
                  <a:cubicBezTo>
                    <a:pt x="0" y="494479"/>
                    <a:pt x="239437" y="637098"/>
                    <a:pt x="534798" y="637098"/>
                  </a:cubicBezTo>
                  <a:cubicBezTo>
                    <a:pt x="830158" y="637098"/>
                    <a:pt x="1069595" y="494479"/>
                    <a:pt x="1069595" y="318549"/>
                  </a:cubicBezTo>
                  <a:cubicBezTo>
                    <a:pt x="1069595" y="142619"/>
                    <a:pt x="830158" y="0"/>
                    <a:pt x="53479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5"/>
            <p:cNvSpPr txBox="1"/>
            <p:nvPr/>
          </p:nvSpPr>
          <p:spPr>
            <a:xfrm>
              <a:off x="76200" y="47625"/>
              <a:ext cx="917100" cy="51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25"/>
          <p:cNvGrpSpPr/>
          <p:nvPr/>
        </p:nvGrpSpPr>
        <p:grpSpPr>
          <a:xfrm>
            <a:off x="466021" y="1218909"/>
            <a:ext cx="88595" cy="66487"/>
            <a:chOff x="0" y="0"/>
            <a:chExt cx="812800" cy="812800"/>
          </a:xfrm>
        </p:grpSpPr>
        <p:sp>
          <p:nvSpPr>
            <p:cNvPr id="148" name="Google Shape;148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5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25"/>
          <p:cNvSpPr txBox="1"/>
          <p:nvPr/>
        </p:nvSpPr>
        <p:spPr>
          <a:xfrm>
            <a:off x="2338793" y="302968"/>
            <a:ext cx="452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4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МОДЕЛ НА ФРАЙЕР</a:t>
            </a:r>
            <a:endParaRPr sz="1200"/>
          </a:p>
        </p:txBody>
      </p:sp>
      <p:sp>
        <p:nvSpPr>
          <p:cNvPr id="151" name="Google Shape;151;p25"/>
          <p:cNvSpPr txBox="1"/>
          <p:nvPr/>
        </p:nvSpPr>
        <p:spPr>
          <a:xfrm>
            <a:off x="4260947" y="2100990"/>
            <a:ext cx="560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Tema:</a:t>
            </a:r>
            <a:endParaRPr sz="1200"/>
          </a:p>
        </p:txBody>
      </p:sp>
      <p:sp>
        <p:nvSpPr>
          <p:cNvPr id="152" name="Google Shape;152;p25"/>
          <p:cNvSpPr txBox="1"/>
          <p:nvPr/>
        </p:nvSpPr>
        <p:spPr>
          <a:xfrm>
            <a:off x="466021" y="965753"/>
            <a:ext cx="1532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 характеристики:</a:t>
            </a:r>
            <a:endParaRPr sz="1200"/>
          </a:p>
        </p:txBody>
      </p:sp>
      <p:grpSp>
        <p:nvGrpSpPr>
          <p:cNvPr id="153" name="Google Shape;153;p25"/>
          <p:cNvGrpSpPr/>
          <p:nvPr/>
        </p:nvGrpSpPr>
        <p:grpSpPr>
          <a:xfrm>
            <a:off x="466021" y="1631942"/>
            <a:ext cx="88595" cy="66487"/>
            <a:chOff x="0" y="0"/>
            <a:chExt cx="812800" cy="812800"/>
          </a:xfrm>
        </p:grpSpPr>
        <p:sp>
          <p:nvSpPr>
            <p:cNvPr id="154" name="Google Shape;154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5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25"/>
          <p:cNvGrpSpPr/>
          <p:nvPr/>
        </p:nvGrpSpPr>
        <p:grpSpPr>
          <a:xfrm>
            <a:off x="466021" y="2044974"/>
            <a:ext cx="88595" cy="66487"/>
            <a:chOff x="0" y="0"/>
            <a:chExt cx="812800" cy="812800"/>
          </a:xfrm>
        </p:grpSpPr>
        <p:sp>
          <p:nvSpPr>
            <p:cNvPr id="157" name="Google Shape;157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5"/>
            <p:cNvSpPr txBox="1"/>
            <p:nvPr/>
          </p:nvSpPr>
          <p:spPr>
            <a:xfrm>
              <a:off x="76200" y="47625"/>
              <a:ext cx="6603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25"/>
          <p:cNvSpPr txBox="1"/>
          <p:nvPr/>
        </p:nvSpPr>
        <p:spPr>
          <a:xfrm>
            <a:off x="5891183" y="965753"/>
            <a:ext cx="282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Несъществени характеристики:</a:t>
            </a:r>
            <a:endParaRPr sz="1200"/>
          </a:p>
        </p:txBody>
      </p:sp>
      <p:sp>
        <p:nvSpPr>
          <p:cNvPr id="160" name="Google Shape;160;p25"/>
          <p:cNvSpPr txBox="1"/>
          <p:nvPr/>
        </p:nvSpPr>
        <p:spPr>
          <a:xfrm>
            <a:off x="466021" y="2897366"/>
            <a:ext cx="766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Примери:</a:t>
            </a:r>
            <a:endParaRPr sz="1200"/>
          </a:p>
        </p:txBody>
      </p:sp>
      <p:sp>
        <p:nvSpPr>
          <p:cNvPr id="161" name="Google Shape;161;p25"/>
          <p:cNvSpPr txBox="1"/>
          <p:nvPr/>
        </p:nvSpPr>
        <p:spPr>
          <a:xfrm>
            <a:off x="7941743" y="2862557"/>
            <a:ext cx="778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Примери:</a:t>
            </a:r>
            <a:endParaRPr sz="1200"/>
          </a:p>
        </p:txBody>
      </p:sp>
      <p:sp>
        <p:nvSpPr>
          <p:cNvPr id="162" name="Google Shape;162;p25"/>
          <p:cNvSpPr/>
          <p:nvPr/>
        </p:nvSpPr>
        <p:spPr>
          <a:xfrm>
            <a:off x="7672441" y="4704013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