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9564a703a3_0_1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29564a703a3_0_13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42938" y="1497955"/>
            <a:ext cx="7286700" cy="10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285875" y="2732484"/>
            <a:ext cx="6000900" cy="12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ctr"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677168" y="3098602"/>
            <a:ext cx="7286700" cy="9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 b="1" sz="3400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677168" y="2043783"/>
            <a:ext cx="72867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28625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357688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28625" y="1079376"/>
            <a:ext cx="37875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28625" y="1529209"/>
            <a:ext cx="37875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354711" y="1079376"/>
            <a:ext cx="37893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354711" y="1529209"/>
            <a:ext cx="37893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28625" y="191988"/>
            <a:ext cx="2820300" cy="8172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351609" y="191988"/>
            <a:ext cx="4792200" cy="4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6195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3pPr>
            <a:lvl4pPr indent="-3365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4pPr>
            <a:lvl5pPr indent="-3365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»"/>
              <a:defRPr sz="1700"/>
            </a:lvl5pPr>
            <a:lvl6pPr indent="-3365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6pPr>
            <a:lvl7pPr indent="-3365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7pPr>
            <a:lvl8pPr indent="-3365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8pPr>
            <a:lvl9pPr indent="-3365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28625" y="1009055"/>
            <a:ext cx="2820300" cy="32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680270" y="3375422"/>
            <a:ext cx="51435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680270" y="430857"/>
            <a:ext cx="5143500" cy="28932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680270" y="3773910"/>
            <a:ext cx="5143500" cy="5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695125" y="-1141209"/>
            <a:ext cx="3182400" cy="77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5122425" y="1285855"/>
            <a:ext cx="4114200" cy="19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193288" y="-571595"/>
            <a:ext cx="4114200" cy="56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b="0" i="0" sz="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19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6550" lvl="3" marL="1828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6550" lvl="4" marL="22860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»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6550" lvl="5" marL="2743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6550" lvl="6" marL="3200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6550" lvl="7" marL="36576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6550" lvl="8" marL="4114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2B4BE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3"/>
          <p:cNvGrpSpPr/>
          <p:nvPr/>
        </p:nvGrpSpPr>
        <p:grpSpPr>
          <a:xfrm>
            <a:off x="147051" y="196691"/>
            <a:ext cx="8850203" cy="4704668"/>
            <a:chOff x="0" y="-28575"/>
            <a:chExt cx="3708600" cy="2628600"/>
          </a:xfrm>
        </p:grpSpPr>
        <p:sp>
          <p:nvSpPr>
            <p:cNvPr id="85" name="Google Shape;85;p13"/>
            <p:cNvSpPr/>
            <p:nvPr/>
          </p:nvSpPr>
          <p:spPr>
            <a:xfrm>
              <a:off x="0" y="0"/>
              <a:ext cx="3708529" cy="2599933"/>
            </a:xfrm>
            <a:custGeom>
              <a:rect b="b" l="l" r="r" t="t"/>
              <a:pathLst>
                <a:path extrusionOk="0" h="2599933" w="3708529">
                  <a:moveTo>
                    <a:pt x="14762" y="0"/>
                  </a:moveTo>
                  <a:lnTo>
                    <a:pt x="3693766" y="0"/>
                  </a:lnTo>
                  <a:cubicBezTo>
                    <a:pt x="3697682" y="0"/>
                    <a:pt x="3701436" y="1555"/>
                    <a:pt x="3704205" y="4324"/>
                  </a:cubicBezTo>
                  <a:cubicBezTo>
                    <a:pt x="3706973" y="7092"/>
                    <a:pt x="3708529" y="10847"/>
                    <a:pt x="3708529" y="14762"/>
                  </a:cubicBezTo>
                  <a:lnTo>
                    <a:pt x="3708529" y="2585171"/>
                  </a:lnTo>
                  <a:cubicBezTo>
                    <a:pt x="3708529" y="2589086"/>
                    <a:pt x="3706973" y="2592841"/>
                    <a:pt x="3704205" y="2595609"/>
                  </a:cubicBezTo>
                  <a:cubicBezTo>
                    <a:pt x="3701436" y="2598378"/>
                    <a:pt x="3697682" y="2599933"/>
                    <a:pt x="3693766" y="2599933"/>
                  </a:cubicBezTo>
                  <a:lnTo>
                    <a:pt x="14762" y="2599933"/>
                  </a:lnTo>
                  <a:cubicBezTo>
                    <a:pt x="10847" y="2599933"/>
                    <a:pt x="7092" y="2598378"/>
                    <a:pt x="4324" y="2595609"/>
                  </a:cubicBezTo>
                  <a:cubicBezTo>
                    <a:pt x="1555" y="2592841"/>
                    <a:pt x="0" y="2589086"/>
                    <a:pt x="0" y="2585171"/>
                  </a:cubicBezTo>
                  <a:lnTo>
                    <a:pt x="0" y="14762"/>
                  </a:lnTo>
                  <a:cubicBezTo>
                    <a:pt x="0" y="10847"/>
                    <a:pt x="1555" y="7092"/>
                    <a:pt x="4324" y="4324"/>
                  </a:cubicBezTo>
                  <a:cubicBezTo>
                    <a:pt x="7092" y="1555"/>
                    <a:pt x="10847" y="0"/>
                    <a:pt x="14762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0" y="-28575"/>
              <a:ext cx="3708600" cy="26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3"/>
          <p:cNvSpPr/>
          <p:nvPr/>
        </p:nvSpPr>
        <p:spPr>
          <a:xfrm>
            <a:off x="512077" y="4634897"/>
            <a:ext cx="1173244" cy="136728"/>
          </a:xfrm>
          <a:custGeom>
            <a:rect b="b" l="l" r="r" t="t"/>
            <a:pathLst>
              <a:path extrusionOk="0" h="194631" w="1251460">
                <a:moveTo>
                  <a:pt x="0" y="0"/>
                </a:moveTo>
                <a:lnTo>
                  <a:pt x="1251460" y="0"/>
                </a:lnTo>
                <a:lnTo>
                  <a:pt x="1251460" y="194631"/>
                </a:lnTo>
                <a:lnTo>
                  <a:pt x="0" y="1946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5797" l="-9509" r="-8389" t="-76886"/>
            </a:stretch>
          </a:blipFill>
          <a:ln>
            <a:noFill/>
          </a:ln>
        </p:spPr>
      </p:sp>
      <p:grpSp>
        <p:nvGrpSpPr>
          <p:cNvPr id="88" name="Google Shape;88;p13"/>
          <p:cNvGrpSpPr/>
          <p:nvPr/>
        </p:nvGrpSpPr>
        <p:grpSpPr>
          <a:xfrm>
            <a:off x="2536103" y="1189808"/>
            <a:ext cx="4404530" cy="2980101"/>
            <a:chOff x="0" y="0"/>
            <a:chExt cx="861977" cy="777607"/>
          </a:xfrm>
        </p:grpSpPr>
        <p:sp>
          <p:nvSpPr>
            <p:cNvPr id="89" name="Google Shape;89;p13"/>
            <p:cNvSpPr/>
            <p:nvPr/>
          </p:nvSpPr>
          <p:spPr>
            <a:xfrm>
              <a:off x="0" y="0"/>
              <a:ext cx="861977" cy="777607"/>
            </a:xfrm>
            <a:custGeom>
              <a:rect b="b" l="l" r="r" t="t"/>
              <a:pathLst>
                <a:path extrusionOk="0" h="777607" w="861977">
                  <a:moveTo>
                    <a:pt x="430988" y="0"/>
                  </a:moveTo>
                  <a:cubicBezTo>
                    <a:pt x="192960" y="0"/>
                    <a:pt x="0" y="174073"/>
                    <a:pt x="0" y="388803"/>
                  </a:cubicBezTo>
                  <a:cubicBezTo>
                    <a:pt x="0" y="603533"/>
                    <a:pt x="192960" y="777607"/>
                    <a:pt x="430988" y="777607"/>
                  </a:cubicBezTo>
                  <a:cubicBezTo>
                    <a:pt x="669017" y="777607"/>
                    <a:pt x="861977" y="603533"/>
                    <a:pt x="861977" y="388803"/>
                  </a:cubicBezTo>
                  <a:cubicBezTo>
                    <a:pt x="861977" y="174073"/>
                    <a:pt x="669017" y="0"/>
                    <a:pt x="430988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3"/>
            <p:cNvSpPr txBox="1"/>
            <p:nvPr/>
          </p:nvSpPr>
          <p:spPr>
            <a:xfrm>
              <a:off x="76200" y="47625"/>
              <a:ext cx="709500" cy="65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1" name="Google Shape;91;p13"/>
          <p:cNvSpPr txBox="1"/>
          <p:nvPr/>
        </p:nvSpPr>
        <p:spPr>
          <a:xfrm>
            <a:off x="1880821" y="375985"/>
            <a:ext cx="5382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32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 КАРТА - "ОБЕЛИ ПЛОДА"</a:t>
            </a:r>
            <a:endParaRPr sz="1200"/>
          </a:p>
        </p:txBody>
      </p:sp>
      <p:grpSp>
        <p:nvGrpSpPr>
          <p:cNvPr id="92" name="Google Shape;92;p13"/>
          <p:cNvGrpSpPr/>
          <p:nvPr/>
        </p:nvGrpSpPr>
        <p:grpSpPr>
          <a:xfrm>
            <a:off x="2869900" y="1477309"/>
            <a:ext cx="3736925" cy="2405075"/>
            <a:chOff x="0" y="0"/>
            <a:chExt cx="947184" cy="812800"/>
          </a:xfrm>
        </p:grpSpPr>
        <p:sp>
          <p:nvSpPr>
            <p:cNvPr id="93" name="Google Shape;93;p13"/>
            <p:cNvSpPr/>
            <p:nvPr/>
          </p:nvSpPr>
          <p:spPr>
            <a:xfrm>
              <a:off x="0" y="0"/>
              <a:ext cx="947184" cy="812800"/>
            </a:xfrm>
            <a:custGeom>
              <a:rect b="b" l="l" r="r" t="t"/>
              <a:pathLst>
                <a:path extrusionOk="0" h="812800" w="947184">
                  <a:moveTo>
                    <a:pt x="473592" y="0"/>
                  </a:moveTo>
                  <a:cubicBezTo>
                    <a:pt x="212034" y="0"/>
                    <a:pt x="0" y="181951"/>
                    <a:pt x="0" y="406400"/>
                  </a:cubicBezTo>
                  <a:cubicBezTo>
                    <a:pt x="0" y="630849"/>
                    <a:pt x="212034" y="812800"/>
                    <a:pt x="473592" y="812800"/>
                  </a:cubicBezTo>
                  <a:cubicBezTo>
                    <a:pt x="735150" y="812800"/>
                    <a:pt x="947184" y="630849"/>
                    <a:pt x="947184" y="406400"/>
                  </a:cubicBezTo>
                  <a:cubicBezTo>
                    <a:pt x="947184" y="181951"/>
                    <a:pt x="735150" y="0"/>
                    <a:pt x="473592" y="0"/>
                  </a:cubicBezTo>
                  <a:close/>
                </a:path>
              </a:pathLst>
            </a:custGeom>
            <a:solidFill>
              <a:srgbClr val="82B4BE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3"/>
            <p:cNvSpPr txBox="1"/>
            <p:nvPr/>
          </p:nvSpPr>
          <p:spPr>
            <a:xfrm>
              <a:off x="76200" y="47625"/>
              <a:ext cx="794700" cy="68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5" name="Google Shape;95;p13"/>
          <p:cNvGrpSpPr/>
          <p:nvPr/>
        </p:nvGrpSpPr>
        <p:grpSpPr>
          <a:xfrm>
            <a:off x="4140128" y="2278606"/>
            <a:ext cx="1196523" cy="775525"/>
            <a:chOff x="0" y="0"/>
            <a:chExt cx="812800" cy="702468"/>
          </a:xfrm>
        </p:grpSpPr>
        <p:sp>
          <p:nvSpPr>
            <p:cNvPr id="96" name="Google Shape;96;p13"/>
            <p:cNvSpPr/>
            <p:nvPr/>
          </p:nvSpPr>
          <p:spPr>
            <a:xfrm>
              <a:off x="0" y="0"/>
              <a:ext cx="812800" cy="702468"/>
            </a:xfrm>
            <a:custGeom>
              <a:rect b="b" l="l" r="r" t="t"/>
              <a:pathLst>
                <a:path extrusionOk="0" h="702468" w="812800">
                  <a:moveTo>
                    <a:pt x="406400" y="0"/>
                  </a:moveTo>
                  <a:cubicBezTo>
                    <a:pt x="181951" y="0"/>
                    <a:pt x="0" y="157253"/>
                    <a:pt x="0" y="351234"/>
                  </a:cubicBezTo>
                  <a:cubicBezTo>
                    <a:pt x="0" y="545215"/>
                    <a:pt x="181951" y="702468"/>
                    <a:pt x="406400" y="702468"/>
                  </a:cubicBezTo>
                  <a:cubicBezTo>
                    <a:pt x="630849" y="702468"/>
                    <a:pt x="812800" y="545215"/>
                    <a:pt x="812800" y="351234"/>
                  </a:cubicBezTo>
                  <a:cubicBezTo>
                    <a:pt x="812800" y="157253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53264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3"/>
            <p:cNvSpPr txBox="1"/>
            <p:nvPr/>
          </p:nvSpPr>
          <p:spPr>
            <a:xfrm>
              <a:off x="76200" y="47625"/>
              <a:ext cx="660300" cy="57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8" name="Google Shape;98;p13"/>
          <p:cNvSpPr txBox="1"/>
          <p:nvPr/>
        </p:nvSpPr>
        <p:spPr>
          <a:xfrm>
            <a:off x="477183" y="1086517"/>
            <a:ext cx="12084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Обвивка</a:t>
            </a:r>
            <a:endParaRPr sz="1200"/>
          </a:p>
          <a:p>
            <a:pPr indent="0" lvl="0" marL="0" marR="0" rtl="0" algn="l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sng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Описвам</a:t>
            </a:r>
            <a:endParaRPr sz="1200"/>
          </a:p>
          <a:p>
            <a:pPr indent="0" lvl="0" marL="0" marR="0" rtl="0" algn="l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Какво има там?</a:t>
            </a:r>
            <a:endParaRPr sz="1200"/>
          </a:p>
          <a:p>
            <a:pPr indent="0" lvl="0" marL="0" marR="0" rtl="0" algn="l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Какво виждаш</a:t>
            </a:r>
            <a:endParaRPr sz="1200"/>
          </a:p>
          <a:p>
            <a:pPr indent="0" lvl="0" marL="0" marR="0" rtl="0" algn="l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и забелязваш?</a:t>
            </a:r>
            <a:endParaRPr sz="1200"/>
          </a:p>
        </p:txBody>
      </p:sp>
      <p:sp>
        <p:nvSpPr>
          <p:cNvPr id="99" name="Google Shape;99;p13"/>
          <p:cNvSpPr txBox="1"/>
          <p:nvPr/>
        </p:nvSpPr>
        <p:spPr>
          <a:xfrm>
            <a:off x="512077" y="2222620"/>
            <a:ext cx="14022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Влизане под обвивката</a:t>
            </a:r>
            <a:endParaRPr sz="1200"/>
          </a:p>
          <a:p>
            <a:pPr indent="0" lvl="0" marL="0" marR="0" rtl="0" algn="l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sng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Мистерии</a:t>
            </a:r>
            <a:endParaRPr sz="1200"/>
          </a:p>
          <a:p>
            <a:pPr indent="0" lvl="0" marL="0" marR="0" rtl="0" algn="l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Какви чудения и въпроси възникват?</a:t>
            </a:r>
            <a:endParaRPr sz="1200"/>
          </a:p>
        </p:txBody>
      </p:sp>
      <p:sp>
        <p:nvSpPr>
          <p:cNvPr id="100" name="Google Shape;100;p13"/>
          <p:cNvSpPr txBox="1"/>
          <p:nvPr/>
        </p:nvSpPr>
        <p:spPr>
          <a:xfrm>
            <a:off x="512078" y="3567369"/>
            <a:ext cx="22533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Сърцевина</a:t>
            </a:r>
            <a:endParaRPr sz="1200"/>
          </a:p>
          <a:p>
            <a:pPr indent="0" lvl="0" marL="0" marR="0" rtl="0" algn="l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Уловете сърцето</a:t>
            </a:r>
            <a:endParaRPr sz="1200"/>
          </a:p>
          <a:p>
            <a:pPr indent="0" lvl="0" marL="0" marR="0" rtl="0" algn="l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и формулирайте заключения</a:t>
            </a:r>
            <a:endParaRPr sz="1200"/>
          </a:p>
          <a:p>
            <a:pPr indent="0" lvl="0" marL="0" marR="0" rtl="0" algn="l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Какво има в основата или</a:t>
            </a:r>
            <a:endParaRPr sz="1200"/>
          </a:p>
          <a:p>
            <a:pPr indent="0" lvl="0" marL="0" marR="0" rtl="0" algn="l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центъра на това?</a:t>
            </a:r>
            <a:endParaRPr sz="1200"/>
          </a:p>
        </p:txBody>
      </p:sp>
      <p:sp>
        <p:nvSpPr>
          <p:cNvPr id="101" name="Google Shape;101;p13"/>
          <p:cNvSpPr txBox="1"/>
          <p:nvPr/>
        </p:nvSpPr>
        <p:spPr>
          <a:xfrm>
            <a:off x="6582522" y="1086517"/>
            <a:ext cx="21015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Навсякъде:</a:t>
            </a:r>
            <a:endParaRPr sz="1200"/>
          </a:p>
          <a:p>
            <a:pPr indent="0" lvl="0" marL="0" marR="0" rtl="0" algn="r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Причина с доказателство</a:t>
            </a:r>
            <a:endParaRPr sz="1200"/>
          </a:p>
          <a:p>
            <a:pPr indent="0" lvl="0" marL="0" marR="0" rtl="0" algn="r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Какво те кара да кажеш това?</a:t>
            </a:r>
            <a:endParaRPr sz="1200"/>
          </a:p>
        </p:txBody>
      </p:sp>
      <p:sp>
        <p:nvSpPr>
          <p:cNvPr id="102" name="Google Shape;102;p13"/>
          <p:cNvSpPr txBox="1"/>
          <p:nvPr/>
        </p:nvSpPr>
        <p:spPr>
          <a:xfrm>
            <a:off x="7087267" y="2063774"/>
            <a:ext cx="15969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вещество/съдържание</a:t>
            </a:r>
            <a:endParaRPr sz="1200"/>
          </a:p>
          <a:p>
            <a:pPr indent="0" lvl="0" marL="0" marR="0" rtl="0" algn="r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Изграждане и</a:t>
            </a:r>
            <a:endParaRPr sz="1200"/>
          </a:p>
          <a:p>
            <a:pPr indent="0" lvl="0" marL="0" marR="0" rtl="0" algn="r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обяснения</a:t>
            </a:r>
            <a:endParaRPr sz="1200"/>
          </a:p>
          <a:p>
            <a:pPr indent="0" lvl="0" marL="0" marR="0" rtl="0" algn="r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Какво в действителност</a:t>
            </a:r>
            <a:endParaRPr sz="1200"/>
          </a:p>
          <a:p>
            <a:pPr indent="0" lvl="0" marL="0" marR="0" rtl="0" algn="r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се случва тук?</a:t>
            </a:r>
            <a:endParaRPr sz="1200"/>
          </a:p>
        </p:txBody>
      </p:sp>
      <p:sp>
        <p:nvSpPr>
          <p:cNvPr id="103" name="Google Shape;103;p13"/>
          <p:cNvSpPr txBox="1"/>
          <p:nvPr/>
        </p:nvSpPr>
        <p:spPr>
          <a:xfrm>
            <a:off x="7087267" y="3274370"/>
            <a:ext cx="15969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вещество/съдържание</a:t>
            </a:r>
            <a:endParaRPr sz="1200"/>
          </a:p>
          <a:p>
            <a:pPr indent="0" lvl="0" marL="0" marR="0" rtl="0" algn="r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Правете връзки</a:t>
            </a:r>
            <a:endParaRPr sz="1200"/>
          </a:p>
          <a:p>
            <a:pPr indent="0" lvl="0" marL="0" marR="0" rtl="0" algn="r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Как се вписва това?</a:t>
            </a:r>
            <a:endParaRPr sz="1200"/>
          </a:p>
        </p:txBody>
      </p:sp>
      <p:sp>
        <p:nvSpPr>
          <p:cNvPr id="104" name="Google Shape;104;p13"/>
          <p:cNvSpPr txBox="1"/>
          <p:nvPr/>
        </p:nvSpPr>
        <p:spPr>
          <a:xfrm>
            <a:off x="7087267" y="3988561"/>
            <a:ext cx="15969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вещество/съдържание</a:t>
            </a:r>
            <a:endParaRPr sz="1200"/>
          </a:p>
          <a:p>
            <a:pPr indent="0" lvl="0" marL="0" marR="0" rtl="0" algn="r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Обмислете различни</a:t>
            </a:r>
            <a:endParaRPr sz="1200"/>
          </a:p>
          <a:p>
            <a:pPr indent="0" lvl="0" marL="0" marR="0" rtl="0" algn="r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гледни точки</a:t>
            </a:r>
            <a:endParaRPr sz="1200"/>
          </a:p>
          <a:p>
            <a:pPr indent="0" lvl="0" marL="0" marR="0" rtl="0" algn="r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Погледнете го от различен ъгъл?</a:t>
            </a:r>
            <a:endParaRPr sz="1200"/>
          </a:p>
        </p:txBody>
      </p:sp>
      <p:cxnSp>
        <p:nvCxnSpPr>
          <p:cNvPr id="105" name="Google Shape;105;p13"/>
          <p:cNvCxnSpPr/>
          <p:nvPr/>
        </p:nvCxnSpPr>
        <p:spPr>
          <a:xfrm>
            <a:off x="2080162" y="1482441"/>
            <a:ext cx="856200" cy="362100"/>
          </a:xfrm>
          <a:prstGeom prst="straightConnector1">
            <a:avLst/>
          </a:prstGeom>
          <a:noFill/>
          <a:ln cap="flat" cmpd="sng" w="19050">
            <a:solidFill>
              <a:srgbClr val="05326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6" name="Google Shape;106;p13"/>
          <p:cNvCxnSpPr/>
          <p:nvPr/>
        </p:nvCxnSpPr>
        <p:spPr>
          <a:xfrm flipH="1" rot="10800000">
            <a:off x="2765559" y="2836748"/>
            <a:ext cx="1874100" cy="1094700"/>
          </a:xfrm>
          <a:prstGeom prst="straightConnector1">
            <a:avLst/>
          </a:prstGeom>
          <a:noFill/>
          <a:ln cap="flat" cmpd="sng" w="19050">
            <a:solidFill>
              <a:srgbClr val="05326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7" name="Google Shape;107;p13"/>
          <p:cNvCxnSpPr/>
          <p:nvPr/>
        </p:nvCxnSpPr>
        <p:spPr>
          <a:xfrm>
            <a:off x="2076367" y="2685733"/>
            <a:ext cx="645300" cy="3900"/>
          </a:xfrm>
          <a:prstGeom prst="straightConnector1">
            <a:avLst/>
          </a:prstGeom>
          <a:noFill/>
          <a:ln cap="flat" cmpd="sng" w="19050">
            <a:solidFill>
              <a:srgbClr val="05326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8" name="Google Shape;108;p13"/>
          <p:cNvCxnSpPr/>
          <p:nvPr/>
        </p:nvCxnSpPr>
        <p:spPr>
          <a:xfrm>
            <a:off x="5983275" y="2929823"/>
            <a:ext cx="1141800" cy="408300"/>
          </a:xfrm>
          <a:prstGeom prst="straightConnector1">
            <a:avLst/>
          </a:prstGeom>
          <a:noFill/>
          <a:ln cap="flat" cmpd="sng" w="19050">
            <a:solidFill>
              <a:srgbClr val="05326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9" name="Google Shape;109;p13"/>
          <p:cNvCxnSpPr/>
          <p:nvPr/>
        </p:nvCxnSpPr>
        <p:spPr>
          <a:xfrm>
            <a:off x="5310681" y="3701427"/>
            <a:ext cx="1776600" cy="651300"/>
          </a:xfrm>
          <a:prstGeom prst="straightConnector1">
            <a:avLst/>
          </a:prstGeom>
          <a:noFill/>
          <a:ln cap="flat" cmpd="sng" w="19050">
            <a:solidFill>
              <a:srgbClr val="05326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0" name="Google Shape;110;p13"/>
          <p:cNvCxnSpPr/>
          <p:nvPr/>
        </p:nvCxnSpPr>
        <p:spPr>
          <a:xfrm>
            <a:off x="6176918" y="2226459"/>
            <a:ext cx="1136100" cy="417300"/>
          </a:xfrm>
          <a:prstGeom prst="straightConnector1">
            <a:avLst/>
          </a:prstGeom>
          <a:noFill/>
          <a:ln cap="flat" cmpd="sng" w="19050">
            <a:solidFill>
              <a:srgbClr val="053264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