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564a703a3_0_1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9564a703a3_0_12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146789" y="193962"/>
            <a:ext cx="8850203" cy="4704668"/>
            <a:chOff x="0" y="-28575"/>
            <a:chExt cx="3708600" cy="2628600"/>
          </a:xfrm>
        </p:grpSpPr>
        <p:sp>
          <p:nvSpPr>
            <p:cNvPr id="130" name="Google Shape;130;p25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5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25"/>
          <p:cNvSpPr/>
          <p:nvPr/>
        </p:nvSpPr>
        <p:spPr>
          <a:xfrm>
            <a:off x="7621341" y="4676727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133" name="Google Shape;133;p25"/>
          <p:cNvGrpSpPr/>
          <p:nvPr/>
        </p:nvGrpSpPr>
        <p:grpSpPr>
          <a:xfrm>
            <a:off x="370941" y="997288"/>
            <a:ext cx="8402753" cy="1796671"/>
            <a:chOff x="0" y="-28575"/>
            <a:chExt cx="3521100" cy="1003839"/>
          </a:xfrm>
        </p:grpSpPr>
        <p:sp>
          <p:nvSpPr>
            <p:cNvPr id="134" name="Google Shape;134;p25"/>
            <p:cNvSpPr/>
            <p:nvPr/>
          </p:nvSpPr>
          <p:spPr>
            <a:xfrm>
              <a:off x="0" y="0"/>
              <a:ext cx="3521053" cy="975264"/>
            </a:xfrm>
            <a:custGeom>
              <a:rect b="b" l="l" r="r" t="t"/>
              <a:pathLst>
                <a:path extrusionOk="0" h="975264" w="3521053">
                  <a:moveTo>
                    <a:pt x="15548" y="0"/>
                  </a:moveTo>
                  <a:lnTo>
                    <a:pt x="3505504" y="0"/>
                  </a:lnTo>
                  <a:cubicBezTo>
                    <a:pt x="3509628" y="0"/>
                    <a:pt x="3513583" y="1638"/>
                    <a:pt x="3516499" y="4554"/>
                  </a:cubicBezTo>
                  <a:cubicBezTo>
                    <a:pt x="3519414" y="7470"/>
                    <a:pt x="3521053" y="11425"/>
                    <a:pt x="3521053" y="15548"/>
                  </a:cubicBezTo>
                  <a:lnTo>
                    <a:pt x="3521053" y="959716"/>
                  </a:lnTo>
                  <a:cubicBezTo>
                    <a:pt x="3521053" y="963840"/>
                    <a:pt x="3519414" y="967795"/>
                    <a:pt x="3516499" y="970710"/>
                  </a:cubicBezTo>
                  <a:cubicBezTo>
                    <a:pt x="3513583" y="973626"/>
                    <a:pt x="3509628" y="975264"/>
                    <a:pt x="3505504" y="975264"/>
                  </a:cubicBezTo>
                  <a:lnTo>
                    <a:pt x="15548" y="975264"/>
                  </a:lnTo>
                  <a:cubicBezTo>
                    <a:pt x="11425" y="975264"/>
                    <a:pt x="7470" y="973626"/>
                    <a:pt x="4554" y="970710"/>
                  </a:cubicBezTo>
                  <a:cubicBezTo>
                    <a:pt x="1638" y="967795"/>
                    <a:pt x="0" y="963840"/>
                    <a:pt x="0" y="959716"/>
                  </a:cubicBezTo>
                  <a:lnTo>
                    <a:pt x="0" y="15548"/>
                  </a:lnTo>
                  <a:cubicBezTo>
                    <a:pt x="0" y="11425"/>
                    <a:pt x="1638" y="7470"/>
                    <a:pt x="4554" y="4554"/>
                  </a:cubicBezTo>
                  <a:cubicBezTo>
                    <a:pt x="7470" y="1638"/>
                    <a:pt x="11425" y="0"/>
                    <a:pt x="1554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5"/>
            <p:cNvSpPr txBox="1"/>
            <p:nvPr/>
          </p:nvSpPr>
          <p:spPr>
            <a:xfrm>
              <a:off x="0" y="-28575"/>
              <a:ext cx="3521100" cy="100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25"/>
          <p:cNvSpPr txBox="1"/>
          <p:nvPr/>
        </p:nvSpPr>
        <p:spPr>
          <a:xfrm>
            <a:off x="1055399" y="385440"/>
            <a:ext cx="7032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7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ИЗРЕЧЕНИЕ - ФРАЗА - ДУМА</a:t>
            </a:r>
            <a:endParaRPr sz="1200"/>
          </a:p>
        </p:txBody>
      </p:sp>
      <p:grpSp>
        <p:nvGrpSpPr>
          <p:cNvPr id="137" name="Google Shape;137;p25"/>
          <p:cNvGrpSpPr/>
          <p:nvPr/>
        </p:nvGrpSpPr>
        <p:grpSpPr>
          <a:xfrm>
            <a:off x="370548" y="2799267"/>
            <a:ext cx="4491682" cy="1796671"/>
            <a:chOff x="0" y="-28575"/>
            <a:chExt cx="1882200" cy="1003839"/>
          </a:xfrm>
        </p:grpSpPr>
        <p:sp>
          <p:nvSpPr>
            <p:cNvPr id="138" name="Google Shape;138;p25"/>
            <p:cNvSpPr/>
            <p:nvPr/>
          </p:nvSpPr>
          <p:spPr>
            <a:xfrm>
              <a:off x="0" y="0"/>
              <a:ext cx="1882073" cy="975264"/>
            </a:xfrm>
            <a:custGeom>
              <a:rect b="b" l="l" r="r" t="t"/>
              <a:pathLst>
                <a:path extrusionOk="0" h="975264" w="1882073">
                  <a:moveTo>
                    <a:pt x="29088" y="0"/>
                  </a:moveTo>
                  <a:lnTo>
                    <a:pt x="1852985" y="0"/>
                  </a:lnTo>
                  <a:cubicBezTo>
                    <a:pt x="1860699" y="0"/>
                    <a:pt x="1868098" y="3065"/>
                    <a:pt x="1873553" y="8520"/>
                  </a:cubicBezTo>
                  <a:cubicBezTo>
                    <a:pt x="1879008" y="13975"/>
                    <a:pt x="1882073" y="21374"/>
                    <a:pt x="1882073" y="29088"/>
                  </a:cubicBezTo>
                  <a:lnTo>
                    <a:pt x="1882073" y="946176"/>
                  </a:lnTo>
                  <a:cubicBezTo>
                    <a:pt x="1882073" y="953891"/>
                    <a:pt x="1879008" y="961289"/>
                    <a:pt x="1873553" y="966745"/>
                  </a:cubicBezTo>
                  <a:cubicBezTo>
                    <a:pt x="1868098" y="972200"/>
                    <a:pt x="1860699" y="975264"/>
                    <a:pt x="1852985" y="975264"/>
                  </a:cubicBezTo>
                  <a:lnTo>
                    <a:pt x="29088" y="975264"/>
                  </a:lnTo>
                  <a:cubicBezTo>
                    <a:pt x="21374" y="975264"/>
                    <a:pt x="13975" y="972200"/>
                    <a:pt x="8520" y="966745"/>
                  </a:cubicBezTo>
                  <a:cubicBezTo>
                    <a:pt x="3065" y="961289"/>
                    <a:pt x="0" y="953891"/>
                    <a:pt x="0" y="946176"/>
                  </a:cubicBezTo>
                  <a:lnTo>
                    <a:pt x="0" y="29088"/>
                  </a:lnTo>
                  <a:cubicBezTo>
                    <a:pt x="0" y="21374"/>
                    <a:pt x="3065" y="13975"/>
                    <a:pt x="8520" y="8520"/>
                  </a:cubicBezTo>
                  <a:cubicBezTo>
                    <a:pt x="13975" y="3065"/>
                    <a:pt x="21374" y="0"/>
                    <a:pt x="2908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5"/>
            <p:cNvSpPr txBox="1"/>
            <p:nvPr/>
          </p:nvSpPr>
          <p:spPr>
            <a:xfrm>
              <a:off x="0" y="-28575"/>
              <a:ext cx="1882200" cy="100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25"/>
          <p:cNvGrpSpPr/>
          <p:nvPr/>
        </p:nvGrpSpPr>
        <p:grpSpPr>
          <a:xfrm>
            <a:off x="4931322" y="2799267"/>
            <a:ext cx="3842343" cy="1796671"/>
            <a:chOff x="0" y="-28575"/>
            <a:chExt cx="1610100" cy="1003839"/>
          </a:xfrm>
        </p:grpSpPr>
        <p:sp>
          <p:nvSpPr>
            <p:cNvPr id="141" name="Google Shape;141;p25"/>
            <p:cNvSpPr/>
            <p:nvPr/>
          </p:nvSpPr>
          <p:spPr>
            <a:xfrm>
              <a:off x="0" y="0"/>
              <a:ext cx="1610036" cy="975264"/>
            </a:xfrm>
            <a:custGeom>
              <a:rect b="b" l="l" r="r" t="t"/>
              <a:pathLst>
                <a:path extrusionOk="0" h="975264" w="1610036">
                  <a:moveTo>
                    <a:pt x="34003" y="0"/>
                  </a:moveTo>
                  <a:lnTo>
                    <a:pt x="1576032" y="0"/>
                  </a:lnTo>
                  <a:cubicBezTo>
                    <a:pt x="1585051" y="0"/>
                    <a:pt x="1593699" y="3582"/>
                    <a:pt x="1600076" y="9959"/>
                  </a:cubicBezTo>
                  <a:cubicBezTo>
                    <a:pt x="1606453" y="16336"/>
                    <a:pt x="1610036" y="24985"/>
                    <a:pt x="1610036" y="34003"/>
                  </a:cubicBezTo>
                  <a:lnTo>
                    <a:pt x="1610036" y="941261"/>
                  </a:lnTo>
                  <a:cubicBezTo>
                    <a:pt x="1610036" y="950279"/>
                    <a:pt x="1606453" y="958928"/>
                    <a:pt x="1600076" y="965305"/>
                  </a:cubicBezTo>
                  <a:cubicBezTo>
                    <a:pt x="1593699" y="971682"/>
                    <a:pt x="1585051" y="975264"/>
                    <a:pt x="1576032" y="975264"/>
                  </a:cubicBezTo>
                  <a:lnTo>
                    <a:pt x="34003" y="975264"/>
                  </a:lnTo>
                  <a:cubicBezTo>
                    <a:pt x="24985" y="975264"/>
                    <a:pt x="16336" y="971682"/>
                    <a:pt x="9959" y="965305"/>
                  </a:cubicBezTo>
                  <a:cubicBezTo>
                    <a:pt x="3582" y="958928"/>
                    <a:pt x="0" y="950279"/>
                    <a:pt x="0" y="941261"/>
                  </a:cubicBezTo>
                  <a:lnTo>
                    <a:pt x="0" y="34003"/>
                  </a:lnTo>
                  <a:cubicBezTo>
                    <a:pt x="0" y="24985"/>
                    <a:pt x="3582" y="16336"/>
                    <a:pt x="9959" y="9959"/>
                  </a:cubicBezTo>
                  <a:cubicBezTo>
                    <a:pt x="16336" y="3582"/>
                    <a:pt x="24985" y="0"/>
                    <a:pt x="340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5"/>
            <p:cNvSpPr txBox="1"/>
            <p:nvPr/>
          </p:nvSpPr>
          <p:spPr>
            <a:xfrm>
              <a:off x="0" y="-28575"/>
              <a:ext cx="1610100" cy="100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25"/>
          <p:cNvSpPr txBox="1"/>
          <p:nvPr/>
        </p:nvSpPr>
        <p:spPr>
          <a:xfrm>
            <a:off x="496372" y="1089061"/>
            <a:ext cx="8163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Изречение: </a:t>
            </a: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Запишете изречение, което е имало смисъл за вас и ви е помогнало да разберете по-задълбочено текста.</a:t>
            </a:r>
            <a:endParaRPr sz="1200"/>
          </a:p>
        </p:txBody>
      </p:sp>
      <p:sp>
        <p:nvSpPr>
          <p:cNvPr id="144" name="Google Shape;144;p25"/>
          <p:cNvSpPr txBox="1"/>
          <p:nvPr/>
        </p:nvSpPr>
        <p:spPr>
          <a:xfrm>
            <a:off x="440011" y="2890740"/>
            <a:ext cx="44913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Фраза: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   Запишете фраза, която ви е трогнала, ангажирала или провокирала</a:t>
            </a:r>
            <a:endParaRPr sz="1200"/>
          </a:p>
        </p:txBody>
      </p:sp>
      <p:sp>
        <p:nvSpPr>
          <p:cNvPr id="145" name="Google Shape;145;p25"/>
          <p:cNvSpPr txBox="1"/>
          <p:nvPr/>
        </p:nvSpPr>
        <p:spPr>
          <a:xfrm>
            <a:off x="5044305" y="2890740"/>
            <a:ext cx="3729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Дума:</a:t>
            </a: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Запишете дума, която е привлякла вниманието ви или ви се е сторила значима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