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7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500202" y="3953348"/>
            <a:ext cx="8133852" cy="670401"/>
            <a:chOff x="0" y="-28575"/>
            <a:chExt cx="3639633" cy="399977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3639633" cy="371402"/>
            </a:xfrm>
            <a:custGeom>
              <a:rect b="b" l="l" r="r" t="t"/>
              <a:pathLst>
                <a:path extrusionOk="0" h="371402" w="3639633">
                  <a:moveTo>
                    <a:pt x="16062" y="0"/>
                  </a:moveTo>
                  <a:lnTo>
                    <a:pt x="3623572" y="0"/>
                  </a:lnTo>
                  <a:cubicBezTo>
                    <a:pt x="3632442" y="0"/>
                    <a:pt x="3639633" y="7191"/>
                    <a:pt x="3639633" y="16062"/>
                  </a:cubicBezTo>
                  <a:lnTo>
                    <a:pt x="3639633" y="355341"/>
                  </a:lnTo>
                  <a:cubicBezTo>
                    <a:pt x="3639633" y="364211"/>
                    <a:pt x="3632442" y="371402"/>
                    <a:pt x="3623572" y="371402"/>
                  </a:cubicBezTo>
                  <a:lnTo>
                    <a:pt x="16062" y="371402"/>
                  </a:lnTo>
                  <a:cubicBezTo>
                    <a:pt x="11802" y="371402"/>
                    <a:pt x="7716" y="369710"/>
                    <a:pt x="4704" y="366698"/>
                  </a:cubicBezTo>
                  <a:cubicBezTo>
                    <a:pt x="1692" y="363686"/>
                    <a:pt x="0" y="359601"/>
                    <a:pt x="0" y="355341"/>
                  </a:cubicBezTo>
                  <a:lnTo>
                    <a:pt x="0" y="16062"/>
                  </a:lnTo>
                  <a:cubicBezTo>
                    <a:pt x="0" y="7191"/>
                    <a:pt x="7191" y="0"/>
                    <a:pt x="160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3639600" cy="39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3"/>
          <p:cNvSpPr/>
          <p:nvPr/>
        </p:nvSpPr>
        <p:spPr>
          <a:xfrm>
            <a:off x="7493872" y="4675541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91" name="Google Shape;91;p13"/>
          <p:cNvGrpSpPr/>
          <p:nvPr/>
        </p:nvGrpSpPr>
        <p:grpSpPr>
          <a:xfrm>
            <a:off x="500202" y="1055197"/>
            <a:ext cx="992229" cy="785060"/>
            <a:chOff x="0" y="-96981"/>
            <a:chExt cx="1411220" cy="1488829"/>
          </a:xfrm>
        </p:grpSpPr>
        <p:grpSp>
          <p:nvGrpSpPr>
            <p:cNvPr id="92" name="Google Shape;92;p13"/>
            <p:cNvGrpSpPr/>
            <p:nvPr/>
          </p:nvGrpSpPr>
          <p:grpSpPr>
            <a:xfrm>
              <a:off x="62145" y="-5081"/>
              <a:ext cx="1349075" cy="1396929"/>
              <a:chOff x="0" y="-28575"/>
              <a:chExt cx="397500" cy="41160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0" y="0"/>
                <a:ext cx="397497" cy="383011"/>
              </a:xfrm>
              <a:custGeom>
                <a:rect b="b" l="l" r="r" t="t"/>
                <a:pathLst>
                  <a:path extrusionOk="0" h="383011" w="397497">
                    <a:moveTo>
                      <a:pt x="139600" y="0"/>
                    </a:moveTo>
                    <a:lnTo>
                      <a:pt x="257896" y="0"/>
                    </a:lnTo>
                    <a:cubicBezTo>
                      <a:pt x="334995" y="0"/>
                      <a:pt x="397497" y="62501"/>
                      <a:pt x="397497" y="139600"/>
                    </a:cubicBezTo>
                    <a:lnTo>
                      <a:pt x="397497" y="243410"/>
                    </a:lnTo>
                    <a:cubicBezTo>
                      <a:pt x="397497" y="320510"/>
                      <a:pt x="334995" y="383011"/>
                      <a:pt x="257896" y="383011"/>
                    </a:cubicBezTo>
                    <a:lnTo>
                      <a:pt x="139600" y="383011"/>
                    </a:lnTo>
                    <a:cubicBezTo>
                      <a:pt x="62501" y="383011"/>
                      <a:pt x="0" y="320510"/>
                      <a:pt x="0" y="243410"/>
                    </a:cubicBezTo>
                    <a:lnTo>
                      <a:pt x="0" y="139600"/>
                    </a:lnTo>
                    <a:cubicBezTo>
                      <a:pt x="0" y="62501"/>
                      <a:pt x="62501" y="0"/>
                      <a:pt x="139600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0" y="-28575"/>
                <a:ext cx="397500" cy="41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0" y="-96981"/>
              <a:ext cx="1349075" cy="1396929"/>
              <a:chOff x="0" y="-28575"/>
              <a:chExt cx="397500" cy="411600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0" y="0"/>
                <a:ext cx="397497" cy="383011"/>
              </a:xfrm>
              <a:custGeom>
                <a:rect b="b" l="l" r="r" t="t"/>
                <a:pathLst>
                  <a:path extrusionOk="0" h="383011" w="397497">
                    <a:moveTo>
                      <a:pt x="139600" y="0"/>
                    </a:moveTo>
                    <a:lnTo>
                      <a:pt x="257896" y="0"/>
                    </a:lnTo>
                    <a:cubicBezTo>
                      <a:pt x="334995" y="0"/>
                      <a:pt x="397497" y="62501"/>
                      <a:pt x="397497" y="139600"/>
                    </a:cubicBezTo>
                    <a:lnTo>
                      <a:pt x="397497" y="243410"/>
                    </a:lnTo>
                    <a:cubicBezTo>
                      <a:pt x="397497" y="320510"/>
                      <a:pt x="334995" y="383011"/>
                      <a:pt x="257896" y="383011"/>
                    </a:cubicBezTo>
                    <a:lnTo>
                      <a:pt x="139600" y="383011"/>
                    </a:lnTo>
                    <a:cubicBezTo>
                      <a:pt x="62501" y="383011"/>
                      <a:pt x="0" y="320510"/>
                      <a:pt x="0" y="243410"/>
                    </a:cubicBezTo>
                    <a:lnTo>
                      <a:pt x="0" y="139600"/>
                    </a:lnTo>
                    <a:cubicBezTo>
                      <a:pt x="0" y="62501"/>
                      <a:pt x="62501" y="0"/>
                      <a:pt x="139600" y="0"/>
                    </a:cubicBezTo>
                    <a:close/>
                  </a:path>
                </a:pathLst>
              </a:custGeom>
              <a:solidFill>
                <a:srgbClr val="82B4BE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0" y="-28575"/>
                <a:ext cx="397500" cy="41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8" name="Google Shape;98;p13"/>
          <p:cNvGrpSpPr/>
          <p:nvPr/>
        </p:nvGrpSpPr>
        <p:grpSpPr>
          <a:xfrm>
            <a:off x="460444" y="2023707"/>
            <a:ext cx="992229" cy="785060"/>
            <a:chOff x="0" y="-96981"/>
            <a:chExt cx="1411220" cy="1488829"/>
          </a:xfrm>
        </p:grpSpPr>
        <p:grpSp>
          <p:nvGrpSpPr>
            <p:cNvPr id="99" name="Google Shape;99;p13"/>
            <p:cNvGrpSpPr/>
            <p:nvPr/>
          </p:nvGrpSpPr>
          <p:grpSpPr>
            <a:xfrm>
              <a:off x="62145" y="-5081"/>
              <a:ext cx="1349075" cy="1396929"/>
              <a:chOff x="0" y="-28575"/>
              <a:chExt cx="397500" cy="411600"/>
            </a:xfrm>
          </p:grpSpPr>
          <p:sp>
            <p:nvSpPr>
              <p:cNvPr id="100" name="Google Shape;100;p13"/>
              <p:cNvSpPr/>
              <p:nvPr/>
            </p:nvSpPr>
            <p:spPr>
              <a:xfrm>
                <a:off x="0" y="0"/>
                <a:ext cx="397497" cy="383011"/>
              </a:xfrm>
              <a:custGeom>
                <a:rect b="b" l="l" r="r" t="t"/>
                <a:pathLst>
                  <a:path extrusionOk="0" h="383011" w="397497">
                    <a:moveTo>
                      <a:pt x="139600" y="0"/>
                    </a:moveTo>
                    <a:lnTo>
                      <a:pt x="257896" y="0"/>
                    </a:lnTo>
                    <a:cubicBezTo>
                      <a:pt x="334995" y="0"/>
                      <a:pt x="397497" y="62501"/>
                      <a:pt x="397497" y="139600"/>
                    </a:cubicBezTo>
                    <a:lnTo>
                      <a:pt x="397497" y="243410"/>
                    </a:lnTo>
                    <a:cubicBezTo>
                      <a:pt x="397497" y="320510"/>
                      <a:pt x="334995" y="383011"/>
                      <a:pt x="257896" y="383011"/>
                    </a:cubicBezTo>
                    <a:lnTo>
                      <a:pt x="139600" y="383011"/>
                    </a:lnTo>
                    <a:cubicBezTo>
                      <a:pt x="62501" y="383011"/>
                      <a:pt x="0" y="320510"/>
                      <a:pt x="0" y="243410"/>
                    </a:cubicBezTo>
                    <a:lnTo>
                      <a:pt x="0" y="139600"/>
                    </a:lnTo>
                    <a:cubicBezTo>
                      <a:pt x="0" y="62501"/>
                      <a:pt x="62501" y="0"/>
                      <a:pt x="139600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3"/>
              <p:cNvSpPr txBox="1"/>
              <p:nvPr/>
            </p:nvSpPr>
            <p:spPr>
              <a:xfrm>
                <a:off x="0" y="-28575"/>
                <a:ext cx="397500" cy="41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" name="Google Shape;102;p13"/>
            <p:cNvGrpSpPr/>
            <p:nvPr/>
          </p:nvGrpSpPr>
          <p:grpSpPr>
            <a:xfrm>
              <a:off x="0" y="-96981"/>
              <a:ext cx="1349075" cy="1396929"/>
              <a:chOff x="0" y="-28575"/>
              <a:chExt cx="397500" cy="411600"/>
            </a:xfrm>
          </p:grpSpPr>
          <p:sp>
            <p:nvSpPr>
              <p:cNvPr id="103" name="Google Shape;103;p13"/>
              <p:cNvSpPr/>
              <p:nvPr/>
            </p:nvSpPr>
            <p:spPr>
              <a:xfrm>
                <a:off x="0" y="0"/>
                <a:ext cx="397497" cy="383011"/>
              </a:xfrm>
              <a:custGeom>
                <a:rect b="b" l="l" r="r" t="t"/>
                <a:pathLst>
                  <a:path extrusionOk="0" h="383011" w="397497">
                    <a:moveTo>
                      <a:pt x="139600" y="0"/>
                    </a:moveTo>
                    <a:lnTo>
                      <a:pt x="257896" y="0"/>
                    </a:lnTo>
                    <a:cubicBezTo>
                      <a:pt x="334995" y="0"/>
                      <a:pt x="397497" y="62501"/>
                      <a:pt x="397497" y="139600"/>
                    </a:cubicBezTo>
                    <a:lnTo>
                      <a:pt x="397497" y="243410"/>
                    </a:lnTo>
                    <a:cubicBezTo>
                      <a:pt x="397497" y="320510"/>
                      <a:pt x="334995" y="383011"/>
                      <a:pt x="257896" y="383011"/>
                    </a:cubicBezTo>
                    <a:lnTo>
                      <a:pt x="139600" y="383011"/>
                    </a:lnTo>
                    <a:cubicBezTo>
                      <a:pt x="62501" y="383011"/>
                      <a:pt x="0" y="320510"/>
                      <a:pt x="0" y="243410"/>
                    </a:cubicBezTo>
                    <a:lnTo>
                      <a:pt x="0" y="139600"/>
                    </a:lnTo>
                    <a:cubicBezTo>
                      <a:pt x="0" y="62501"/>
                      <a:pt x="62501" y="0"/>
                      <a:pt x="139600" y="0"/>
                    </a:cubicBezTo>
                    <a:close/>
                  </a:path>
                </a:pathLst>
              </a:custGeom>
              <a:solidFill>
                <a:srgbClr val="BEBEBE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0" y="-28575"/>
                <a:ext cx="397500" cy="41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5" name="Google Shape;105;p13"/>
          <p:cNvSpPr/>
          <p:nvPr/>
        </p:nvSpPr>
        <p:spPr>
          <a:xfrm>
            <a:off x="543959" y="2224121"/>
            <a:ext cx="739224" cy="395805"/>
          </a:xfrm>
          <a:custGeom>
            <a:rect b="b" l="l" r="r" t="t"/>
            <a:pathLst>
              <a:path extrusionOk="0" h="563424" w="788506">
                <a:moveTo>
                  <a:pt x="0" y="0"/>
                </a:moveTo>
                <a:lnTo>
                  <a:pt x="788507" y="0"/>
                </a:lnTo>
                <a:lnTo>
                  <a:pt x="788507" y="563424"/>
                </a:lnTo>
                <a:lnTo>
                  <a:pt x="0" y="563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6" name="Google Shape;106;p13"/>
          <p:cNvGrpSpPr/>
          <p:nvPr/>
        </p:nvGrpSpPr>
        <p:grpSpPr>
          <a:xfrm>
            <a:off x="500202" y="2989907"/>
            <a:ext cx="992229" cy="785060"/>
            <a:chOff x="0" y="-96981"/>
            <a:chExt cx="1411220" cy="1488829"/>
          </a:xfrm>
        </p:grpSpPr>
        <p:grpSp>
          <p:nvGrpSpPr>
            <p:cNvPr id="107" name="Google Shape;107;p13"/>
            <p:cNvGrpSpPr/>
            <p:nvPr/>
          </p:nvGrpSpPr>
          <p:grpSpPr>
            <a:xfrm>
              <a:off x="62145" y="-5081"/>
              <a:ext cx="1349075" cy="1396929"/>
              <a:chOff x="0" y="-28575"/>
              <a:chExt cx="397500" cy="4116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0" y="0"/>
                <a:ext cx="397497" cy="383011"/>
              </a:xfrm>
              <a:custGeom>
                <a:rect b="b" l="l" r="r" t="t"/>
                <a:pathLst>
                  <a:path extrusionOk="0" h="383011" w="397497">
                    <a:moveTo>
                      <a:pt x="139600" y="0"/>
                    </a:moveTo>
                    <a:lnTo>
                      <a:pt x="257896" y="0"/>
                    </a:lnTo>
                    <a:cubicBezTo>
                      <a:pt x="334995" y="0"/>
                      <a:pt x="397497" y="62501"/>
                      <a:pt x="397497" y="139600"/>
                    </a:cubicBezTo>
                    <a:lnTo>
                      <a:pt x="397497" y="243410"/>
                    </a:lnTo>
                    <a:cubicBezTo>
                      <a:pt x="397497" y="320510"/>
                      <a:pt x="334995" y="383011"/>
                      <a:pt x="257896" y="383011"/>
                    </a:cubicBezTo>
                    <a:lnTo>
                      <a:pt x="139600" y="383011"/>
                    </a:lnTo>
                    <a:cubicBezTo>
                      <a:pt x="62501" y="383011"/>
                      <a:pt x="0" y="320510"/>
                      <a:pt x="0" y="243410"/>
                    </a:cubicBezTo>
                    <a:lnTo>
                      <a:pt x="0" y="139600"/>
                    </a:lnTo>
                    <a:cubicBezTo>
                      <a:pt x="0" y="62501"/>
                      <a:pt x="62501" y="0"/>
                      <a:pt x="139600" y="0"/>
                    </a:cubicBezTo>
                    <a:close/>
                  </a:path>
                </a:pathLst>
              </a:custGeom>
              <a:solidFill>
                <a:srgbClr val="053264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0" y="-28575"/>
                <a:ext cx="397500" cy="41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0" y="-96981"/>
              <a:ext cx="1349075" cy="1396929"/>
              <a:chOff x="0" y="-28575"/>
              <a:chExt cx="397500" cy="411600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0" y="0"/>
                <a:ext cx="397497" cy="383011"/>
              </a:xfrm>
              <a:custGeom>
                <a:rect b="b" l="l" r="r" t="t"/>
                <a:pathLst>
                  <a:path extrusionOk="0" h="383011" w="397497">
                    <a:moveTo>
                      <a:pt x="139600" y="0"/>
                    </a:moveTo>
                    <a:lnTo>
                      <a:pt x="257896" y="0"/>
                    </a:lnTo>
                    <a:cubicBezTo>
                      <a:pt x="334995" y="0"/>
                      <a:pt x="397497" y="62501"/>
                      <a:pt x="397497" y="139600"/>
                    </a:cubicBezTo>
                    <a:lnTo>
                      <a:pt x="397497" y="243410"/>
                    </a:lnTo>
                    <a:cubicBezTo>
                      <a:pt x="397497" y="320510"/>
                      <a:pt x="334995" y="383011"/>
                      <a:pt x="257896" y="383011"/>
                    </a:cubicBezTo>
                    <a:lnTo>
                      <a:pt x="139600" y="383011"/>
                    </a:lnTo>
                    <a:cubicBezTo>
                      <a:pt x="62501" y="383011"/>
                      <a:pt x="0" y="320510"/>
                      <a:pt x="0" y="243410"/>
                    </a:cubicBezTo>
                    <a:lnTo>
                      <a:pt x="0" y="139600"/>
                    </a:lnTo>
                    <a:cubicBezTo>
                      <a:pt x="0" y="62501"/>
                      <a:pt x="62501" y="0"/>
                      <a:pt x="139600" y="0"/>
                    </a:cubicBezTo>
                    <a:close/>
                  </a:path>
                </a:pathLst>
              </a:custGeom>
              <a:solidFill>
                <a:srgbClr val="FAFADC"/>
              </a:solidFill>
              <a:ln cap="sq" cmpd="sng" w="19050">
                <a:solidFill>
                  <a:srgbClr val="05326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0" y="-28575"/>
                <a:ext cx="397500" cy="41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" name="Google Shape;113;p13"/>
          <p:cNvSpPr/>
          <p:nvPr/>
        </p:nvSpPr>
        <p:spPr>
          <a:xfrm>
            <a:off x="588365" y="3087086"/>
            <a:ext cx="785757" cy="586586"/>
          </a:xfrm>
          <a:custGeom>
            <a:rect b="b" l="l" r="r" t="t"/>
            <a:pathLst>
              <a:path extrusionOk="0" h="834998" w="838141">
                <a:moveTo>
                  <a:pt x="0" y="0"/>
                </a:moveTo>
                <a:lnTo>
                  <a:pt x="838141" y="0"/>
                </a:lnTo>
                <a:lnTo>
                  <a:pt x="838141" y="834997"/>
                </a:lnTo>
                <a:lnTo>
                  <a:pt x="0" y="834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3"/>
          <p:cNvSpPr/>
          <p:nvPr/>
        </p:nvSpPr>
        <p:spPr>
          <a:xfrm>
            <a:off x="646545" y="1220622"/>
            <a:ext cx="620064" cy="446050"/>
          </a:xfrm>
          <a:custGeom>
            <a:rect b="b" l="l" r="r" t="t"/>
            <a:pathLst>
              <a:path extrusionOk="0" h="634946" w="661402">
                <a:moveTo>
                  <a:pt x="0" y="0"/>
                </a:moveTo>
                <a:lnTo>
                  <a:pt x="661402" y="0"/>
                </a:lnTo>
                <a:lnTo>
                  <a:pt x="661402" y="634946"/>
                </a:lnTo>
                <a:lnTo>
                  <a:pt x="0" y="6349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3"/>
          <p:cNvSpPr txBox="1"/>
          <p:nvPr/>
        </p:nvSpPr>
        <p:spPr>
          <a:xfrm>
            <a:off x="888944" y="364568"/>
            <a:ext cx="73662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ДАЙ 3- МЕТОД ЗА ОБРАТНА ВРЪЗКА</a:t>
            </a:r>
            <a:endParaRPr sz="1200"/>
          </a:p>
        </p:txBody>
      </p:sp>
      <p:grpSp>
        <p:nvGrpSpPr>
          <p:cNvPr id="116" name="Google Shape;116;p13"/>
          <p:cNvGrpSpPr/>
          <p:nvPr/>
        </p:nvGrpSpPr>
        <p:grpSpPr>
          <a:xfrm>
            <a:off x="1569676" y="937704"/>
            <a:ext cx="7064426" cy="1023309"/>
            <a:chOff x="0" y="-28575"/>
            <a:chExt cx="3161100" cy="610530"/>
          </a:xfrm>
        </p:grpSpPr>
        <p:sp>
          <p:nvSpPr>
            <p:cNvPr id="117" name="Google Shape;117;p13"/>
            <p:cNvSpPr/>
            <p:nvPr/>
          </p:nvSpPr>
          <p:spPr>
            <a:xfrm>
              <a:off x="0" y="0"/>
              <a:ext cx="3161089" cy="581955"/>
            </a:xfrm>
            <a:custGeom>
              <a:rect b="b" l="l" r="r" t="t"/>
              <a:pathLst>
                <a:path extrusionOk="0" h="581955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563462"/>
                  </a:lnTo>
                  <a:cubicBezTo>
                    <a:pt x="3161089" y="568367"/>
                    <a:pt x="3159141" y="573071"/>
                    <a:pt x="3155673" y="576539"/>
                  </a:cubicBezTo>
                  <a:cubicBezTo>
                    <a:pt x="3152205" y="580007"/>
                    <a:pt x="3147501" y="581955"/>
                    <a:pt x="3142596" y="581955"/>
                  </a:cubicBezTo>
                  <a:lnTo>
                    <a:pt x="18493" y="581955"/>
                  </a:lnTo>
                  <a:cubicBezTo>
                    <a:pt x="8280" y="581955"/>
                    <a:pt x="0" y="573676"/>
                    <a:pt x="0" y="563462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0" y="-28575"/>
              <a:ext cx="31611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13"/>
          <p:cNvSpPr txBox="1"/>
          <p:nvPr/>
        </p:nvSpPr>
        <p:spPr>
          <a:xfrm>
            <a:off x="1794442" y="1059585"/>
            <a:ext cx="2090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Един плюс за работата.</a:t>
            </a:r>
            <a:endParaRPr sz="1200"/>
          </a:p>
        </p:txBody>
      </p:sp>
      <p:grpSp>
        <p:nvGrpSpPr>
          <p:cNvPr id="120" name="Google Shape;120;p13"/>
          <p:cNvGrpSpPr/>
          <p:nvPr/>
        </p:nvGrpSpPr>
        <p:grpSpPr>
          <a:xfrm>
            <a:off x="1569676" y="1906214"/>
            <a:ext cx="7064426" cy="1023309"/>
            <a:chOff x="0" y="-28575"/>
            <a:chExt cx="3161100" cy="610530"/>
          </a:xfrm>
        </p:grpSpPr>
        <p:sp>
          <p:nvSpPr>
            <p:cNvPr id="121" name="Google Shape;121;p13"/>
            <p:cNvSpPr/>
            <p:nvPr/>
          </p:nvSpPr>
          <p:spPr>
            <a:xfrm>
              <a:off x="0" y="0"/>
              <a:ext cx="3161089" cy="581955"/>
            </a:xfrm>
            <a:custGeom>
              <a:rect b="b" l="l" r="r" t="t"/>
              <a:pathLst>
                <a:path extrusionOk="0" h="581955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563462"/>
                  </a:lnTo>
                  <a:cubicBezTo>
                    <a:pt x="3161089" y="568367"/>
                    <a:pt x="3159141" y="573071"/>
                    <a:pt x="3155673" y="576539"/>
                  </a:cubicBezTo>
                  <a:cubicBezTo>
                    <a:pt x="3152205" y="580007"/>
                    <a:pt x="3147501" y="581955"/>
                    <a:pt x="3142596" y="581955"/>
                  </a:cubicBezTo>
                  <a:lnTo>
                    <a:pt x="18493" y="581955"/>
                  </a:lnTo>
                  <a:cubicBezTo>
                    <a:pt x="8280" y="581955"/>
                    <a:pt x="0" y="573676"/>
                    <a:pt x="0" y="563462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0" y="-28575"/>
              <a:ext cx="31611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13"/>
          <p:cNvSpPr txBox="1"/>
          <p:nvPr/>
        </p:nvSpPr>
        <p:spPr>
          <a:xfrm>
            <a:off x="1702078" y="2024671"/>
            <a:ext cx="4968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Едно нещо, което се нуждае от допълнително обяснение.</a:t>
            </a:r>
            <a:endParaRPr sz="1200"/>
          </a:p>
        </p:txBody>
      </p:sp>
      <p:grpSp>
        <p:nvGrpSpPr>
          <p:cNvPr id="124" name="Google Shape;124;p13"/>
          <p:cNvGrpSpPr/>
          <p:nvPr/>
        </p:nvGrpSpPr>
        <p:grpSpPr>
          <a:xfrm>
            <a:off x="1569676" y="2872414"/>
            <a:ext cx="7064426" cy="1023309"/>
            <a:chOff x="0" y="-28575"/>
            <a:chExt cx="3161100" cy="610530"/>
          </a:xfrm>
        </p:grpSpPr>
        <p:sp>
          <p:nvSpPr>
            <p:cNvPr id="125" name="Google Shape;125;p13"/>
            <p:cNvSpPr/>
            <p:nvPr/>
          </p:nvSpPr>
          <p:spPr>
            <a:xfrm>
              <a:off x="0" y="0"/>
              <a:ext cx="3161089" cy="581955"/>
            </a:xfrm>
            <a:custGeom>
              <a:rect b="b" l="l" r="r" t="t"/>
              <a:pathLst>
                <a:path extrusionOk="0" h="581955" w="3161089">
                  <a:moveTo>
                    <a:pt x="18493" y="0"/>
                  </a:moveTo>
                  <a:lnTo>
                    <a:pt x="3142596" y="0"/>
                  </a:lnTo>
                  <a:cubicBezTo>
                    <a:pt x="3147501" y="0"/>
                    <a:pt x="3152205" y="1948"/>
                    <a:pt x="3155673" y="5416"/>
                  </a:cubicBezTo>
                  <a:cubicBezTo>
                    <a:pt x="3159141" y="8885"/>
                    <a:pt x="3161089" y="13588"/>
                    <a:pt x="3161089" y="18493"/>
                  </a:cubicBezTo>
                  <a:lnTo>
                    <a:pt x="3161089" y="563462"/>
                  </a:lnTo>
                  <a:cubicBezTo>
                    <a:pt x="3161089" y="568367"/>
                    <a:pt x="3159141" y="573071"/>
                    <a:pt x="3155673" y="576539"/>
                  </a:cubicBezTo>
                  <a:cubicBezTo>
                    <a:pt x="3152205" y="580007"/>
                    <a:pt x="3147501" y="581955"/>
                    <a:pt x="3142596" y="581955"/>
                  </a:cubicBezTo>
                  <a:lnTo>
                    <a:pt x="18493" y="581955"/>
                  </a:lnTo>
                  <a:cubicBezTo>
                    <a:pt x="8280" y="581955"/>
                    <a:pt x="0" y="573676"/>
                    <a:pt x="0" y="563462"/>
                  </a:cubicBezTo>
                  <a:lnTo>
                    <a:pt x="0" y="18493"/>
                  </a:lnTo>
                  <a:cubicBezTo>
                    <a:pt x="0" y="13588"/>
                    <a:pt x="1948" y="8885"/>
                    <a:pt x="5416" y="5416"/>
                  </a:cubicBezTo>
                  <a:cubicBezTo>
                    <a:pt x="8885" y="1948"/>
                    <a:pt x="13588" y="0"/>
                    <a:pt x="184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0" y="-28575"/>
              <a:ext cx="31611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13"/>
          <p:cNvSpPr txBox="1"/>
          <p:nvPr/>
        </p:nvSpPr>
        <p:spPr>
          <a:xfrm>
            <a:off x="1794442" y="3002910"/>
            <a:ext cx="28545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Едно предложение за подобрение.</a:t>
            </a:r>
            <a:endParaRPr sz="1200"/>
          </a:p>
        </p:txBody>
      </p:sp>
      <p:sp>
        <p:nvSpPr>
          <p:cNvPr id="128" name="Google Shape;128;p13"/>
          <p:cNvSpPr txBox="1"/>
          <p:nvPr/>
        </p:nvSpPr>
        <p:spPr>
          <a:xfrm>
            <a:off x="622930" y="4048059"/>
            <a:ext cx="78918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Този метод е създаден да подкрепя учещите се, като те дават и получават обратна връзка от техните връстници. Това помага на учещите да открият положителни елементи, да участват в съвместна дискусия и откриват начини да продължат с учебният процес.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