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7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>
            <a:off x="7734934" y="4701680"/>
            <a:ext cx="1108210" cy="129149"/>
          </a:xfrm>
          <a:custGeom>
            <a:rect b="b" l="l" r="r" t="t"/>
            <a:pathLst>
              <a:path extrusionOk="0" h="183842" w="1182091">
                <a:moveTo>
                  <a:pt x="0" y="0"/>
                </a:moveTo>
                <a:lnTo>
                  <a:pt x="1182091" y="0"/>
                </a:lnTo>
                <a:lnTo>
                  <a:pt x="1182091" y="183842"/>
                </a:lnTo>
                <a:lnTo>
                  <a:pt x="0" y="1838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88" name="Google Shape;88;p13"/>
          <p:cNvGrpSpPr/>
          <p:nvPr/>
        </p:nvGrpSpPr>
        <p:grpSpPr>
          <a:xfrm>
            <a:off x="288161" y="906024"/>
            <a:ext cx="8568125" cy="981255"/>
            <a:chOff x="0" y="-28575"/>
            <a:chExt cx="3732900" cy="570000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3732750" cy="541421"/>
            </a:xfrm>
            <a:custGeom>
              <a:rect b="b" l="l" r="r" t="t"/>
              <a:pathLst>
                <a:path extrusionOk="0" h="541421" w="3732750">
                  <a:moveTo>
                    <a:pt x="15249" y="0"/>
                  </a:moveTo>
                  <a:lnTo>
                    <a:pt x="3717501" y="0"/>
                  </a:lnTo>
                  <a:cubicBezTo>
                    <a:pt x="3725923" y="0"/>
                    <a:pt x="3732750" y="6827"/>
                    <a:pt x="3732750" y="15249"/>
                  </a:cubicBezTo>
                  <a:lnTo>
                    <a:pt x="3732750" y="526172"/>
                  </a:lnTo>
                  <a:cubicBezTo>
                    <a:pt x="3732750" y="530216"/>
                    <a:pt x="3731143" y="534095"/>
                    <a:pt x="3728283" y="536954"/>
                  </a:cubicBezTo>
                  <a:cubicBezTo>
                    <a:pt x="3725424" y="539814"/>
                    <a:pt x="3721545" y="541421"/>
                    <a:pt x="3717501" y="541421"/>
                  </a:cubicBezTo>
                  <a:lnTo>
                    <a:pt x="15249" y="541421"/>
                  </a:lnTo>
                  <a:cubicBezTo>
                    <a:pt x="11204" y="541421"/>
                    <a:pt x="7326" y="539814"/>
                    <a:pt x="4466" y="536954"/>
                  </a:cubicBezTo>
                  <a:cubicBezTo>
                    <a:pt x="1607" y="534095"/>
                    <a:pt x="0" y="530216"/>
                    <a:pt x="0" y="526172"/>
                  </a:cubicBezTo>
                  <a:lnTo>
                    <a:pt x="0" y="15249"/>
                  </a:lnTo>
                  <a:cubicBezTo>
                    <a:pt x="0" y="11204"/>
                    <a:pt x="1607" y="7326"/>
                    <a:pt x="4466" y="4466"/>
                  </a:cubicBezTo>
                  <a:cubicBezTo>
                    <a:pt x="7326" y="1607"/>
                    <a:pt x="11204" y="0"/>
                    <a:pt x="15249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0" y="-28575"/>
              <a:ext cx="37329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288161" y="1828569"/>
            <a:ext cx="8568125" cy="981255"/>
            <a:chOff x="0" y="-28575"/>
            <a:chExt cx="3732900" cy="570000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3732750" cy="541421"/>
            </a:xfrm>
            <a:custGeom>
              <a:rect b="b" l="l" r="r" t="t"/>
              <a:pathLst>
                <a:path extrusionOk="0" h="541421" w="3732750">
                  <a:moveTo>
                    <a:pt x="15249" y="0"/>
                  </a:moveTo>
                  <a:lnTo>
                    <a:pt x="3717501" y="0"/>
                  </a:lnTo>
                  <a:cubicBezTo>
                    <a:pt x="3725923" y="0"/>
                    <a:pt x="3732750" y="6827"/>
                    <a:pt x="3732750" y="15249"/>
                  </a:cubicBezTo>
                  <a:lnTo>
                    <a:pt x="3732750" y="526172"/>
                  </a:lnTo>
                  <a:cubicBezTo>
                    <a:pt x="3732750" y="530216"/>
                    <a:pt x="3731143" y="534095"/>
                    <a:pt x="3728283" y="536954"/>
                  </a:cubicBezTo>
                  <a:cubicBezTo>
                    <a:pt x="3725424" y="539814"/>
                    <a:pt x="3721545" y="541421"/>
                    <a:pt x="3717501" y="541421"/>
                  </a:cubicBezTo>
                  <a:lnTo>
                    <a:pt x="15249" y="541421"/>
                  </a:lnTo>
                  <a:cubicBezTo>
                    <a:pt x="11204" y="541421"/>
                    <a:pt x="7326" y="539814"/>
                    <a:pt x="4466" y="536954"/>
                  </a:cubicBezTo>
                  <a:cubicBezTo>
                    <a:pt x="1607" y="534095"/>
                    <a:pt x="0" y="530216"/>
                    <a:pt x="0" y="526172"/>
                  </a:cubicBezTo>
                  <a:lnTo>
                    <a:pt x="0" y="15249"/>
                  </a:lnTo>
                  <a:cubicBezTo>
                    <a:pt x="0" y="11204"/>
                    <a:pt x="1607" y="7326"/>
                    <a:pt x="4466" y="4466"/>
                  </a:cubicBezTo>
                  <a:cubicBezTo>
                    <a:pt x="7326" y="1607"/>
                    <a:pt x="11204" y="0"/>
                    <a:pt x="15249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-28575"/>
              <a:ext cx="37329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288161" y="2751114"/>
            <a:ext cx="8568125" cy="980739"/>
            <a:chOff x="0" y="-28575"/>
            <a:chExt cx="3732900" cy="569700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3732750" cy="541094"/>
            </a:xfrm>
            <a:custGeom>
              <a:rect b="b" l="l" r="r" t="t"/>
              <a:pathLst>
                <a:path extrusionOk="0" h="541094" w="3732750">
                  <a:moveTo>
                    <a:pt x="15249" y="0"/>
                  </a:moveTo>
                  <a:lnTo>
                    <a:pt x="3717501" y="0"/>
                  </a:lnTo>
                  <a:cubicBezTo>
                    <a:pt x="3725923" y="0"/>
                    <a:pt x="3732750" y="6827"/>
                    <a:pt x="3732750" y="15249"/>
                  </a:cubicBezTo>
                  <a:lnTo>
                    <a:pt x="3732750" y="525845"/>
                  </a:lnTo>
                  <a:cubicBezTo>
                    <a:pt x="3732750" y="529889"/>
                    <a:pt x="3731143" y="533768"/>
                    <a:pt x="3728283" y="536628"/>
                  </a:cubicBezTo>
                  <a:cubicBezTo>
                    <a:pt x="3725424" y="539487"/>
                    <a:pt x="3721545" y="541094"/>
                    <a:pt x="3717501" y="541094"/>
                  </a:cubicBezTo>
                  <a:lnTo>
                    <a:pt x="15249" y="541094"/>
                  </a:lnTo>
                  <a:cubicBezTo>
                    <a:pt x="11204" y="541094"/>
                    <a:pt x="7326" y="539487"/>
                    <a:pt x="4466" y="536628"/>
                  </a:cubicBezTo>
                  <a:cubicBezTo>
                    <a:pt x="1607" y="533768"/>
                    <a:pt x="0" y="529889"/>
                    <a:pt x="0" y="525845"/>
                  </a:cubicBezTo>
                  <a:lnTo>
                    <a:pt x="0" y="15249"/>
                  </a:lnTo>
                  <a:cubicBezTo>
                    <a:pt x="0" y="11204"/>
                    <a:pt x="1607" y="7326"/>
                    <a:pt x="4466" y="4466"/>
                  </a:cubicBezTo>
                  <a:cubicBezTo>
                    <a:pt x="7326" y="1607"/>
                    <a:pt x="11204" y="0"/>
                    <a:pt x="15249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0" y="-28575"/>
              <a:ext cx="3732900" cy="5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288161" y="3673096"/>
            <a:ext cx="8568125" cy="980739"/>
            <a:chOff x="0" y="-28575"/>
            <a:chExt cx="3732900" cy="569700"/>
          </a:xfrm>
        </p:grpSpPr>
        <p:sp>
          <p:nvSpPr>
            <p:cNvPr id="98" name="Google Shape;98;p13"/>
            <p:cNvSpPr/>
            <p:nvPr/>
          </p:nvSpPr>
          <p:spPr>
            <a:xfrm>
              <a:off x="0" y="0"/>
              <a:ext cx="3732750" cy="541094"/>
            </a:xfrm>
            <a:custGeom>
              <a:rect b="b" l="l" r="r" t="t"/>
              <a:pathLst>
                <a:path extrusionOk="0" h="541094" w="3732750">
                  <a:moveTo>
                    <a:pt x="15249" y="0"/>
                  </a:moveTo>
                  <a:lnTo>
                    <a:pt x="3717501" y="0"/>
                  </a:lnTo>
                  <a:cubicBezTo>
                    <a:pt x="3725923" y="0"/>
                    <a:pt x="3732750" y="6827"/>
                    <a:pt x="3732750" y="15249"/>
                  </a:cubicBezTo>
                  <a:lnTo>
                    <a:pt x="3732750" y="525845"/>
                  </a:lnTo>
                  <a:cubicBezTo>
                    <a:pt x="3732750" y="529889"/>
                    <a:pt x="3731143" y="533768"/>
                    <a:pt x="3728283" y="536628"/>
                  </a:cubicBezTo>
                  <a:cubicBezTo>
                    <a:pt x="3725424" y="539487"/>
                    <a:pt x="3721545" y="541094"/>
                    <a:pt x="3717501" y="541094"/>
                  </a:cubicBezTo>
                  <a:lnTo>
                    <a:pt x="15249" y="541094"/>
                  </a:lnTo>
                  <a:cubicBezTo>
                    <a:pt x="11204" y="541094"/>
                    <a:pt x="7326" y="539487"/>
                    <a:pt x="4466" y="536628"/>
                  </a:cubicBezTo>
                  <a:cubicBezTo>
                    <a:pt x="1607" y="533768"/>
                    <a:pt x="0" y="529889"/>
                    <a:pt x="0" y="525845"/>
                  </a:cubicBezTo>
                  <a:lnTo>
                    <a:pt x="0" y="15249"/>
                  </a:lnTo>
                  <a:cubicBezTo>
                    <a:pt x="0" y="11204"/>
                    <a:pt x="1607" y="7326"/>
                    <a:pt x="4466" y="4466"/>
                  </a:cubicBezTo>
                  <a:cubicBezTo>
                    <a:pt x="7326" y="1607"/>
                    <a:pt x="11204" y="0"/>
                    <a:pt x="15249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0" y="-28575"/>
              <a:ext cx="3732900" cy="5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442299" y="1035526"/>
            <a:ext cx="110236" cy="94447"/>
            <a:chOff x="0" y="0"/>
            <a:chExt cx="711200" cy="812800"/>
          </a:xfrm>
        </p:grpSpPr>
        <p:sp>
          <p:nvSpPr>
            <p:cNvPr id="101" name="Google Shape;101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02" name="Google Shape;102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442299" y="1960508"/>
            <a:ext cx="110236" cy="94447"/>
            <a:chOff x="0" y="0"/>
            <a:chExt cx="711200" cy="812800"/>
          </a:xfrm>
        </p:grpSpPr>
        <p:sp>
          <p:nvSpPr>
            <p:cNvPr id="104" name="Google Shape;104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05" name="Google Shape;105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442299" y="2879453"/>
            <a:ext cx="110236" cy="94447"/>
            <a:chOff x="0" y="0"/>
            <a:chExt cx="711200" cy="812800"/>
          </a:xfrm>
        </p:grpSpPr>
        <p:sp>
          <p:nvSpPr>
            <p:cNvPr id="107" name="Google Shape;107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08" name="Google Shape;108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442299" y="3798978"/>
            <a:ext cx="110236" cy="94447"/>
            <a:chOff x="0" y="0"/>
            <a:chExt cx="711200" cy="812800"/>
          </a:xfrm>
        </p:grpSpPr>
        <p:sp>
          <p:nvSpPr>
            <p:cNvPr id="110" name="Google Shape;110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1" name="Google Shape;111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13"/>
          <p:cNvSpPr/>
          <p:nvPr/>
        </p:nvSpPr>
        <p:spPr>
          <a:xfrm>
            <a:off x="6262629" y="467438"/>
            <a:ext cx="2580515" cy="364980"/>
          </a:xfrm>
          <a:custGeom>
            <a:rect b="b" l="l" r="r" t="t"/>
            <a:pathLst>
              <a:path extrusionOk="0" h="519544" w="2752549">
                <a:moveTo>
                  <a:pt x="0" y="0"/>
                </a:moveTo>
                <a:lnTo>
                  <a:pt x="2752549" y="0"/>
                </a:lnTo>
                <a:lnTo>
                  <a:pt x="2752549" y="519543"/>
                </a:lnTo>
                <a:lnTo>
                  <a:pt x="0" y="519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3"/>
          <p:cNvSpPr txBox="1"/>
          <p:nvPr/>
        </p:nvSpPr>
        <p:spPr>
          <a:xfrm>
            <a:off x="318950" y="371069"/>
            <a:ext cx="435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ДЪРПАНЕ НА ВЪЖЕ</a:t>
            </a:r>
            <a:endParaRPr sz="1200"/>
          </a:p>
        </p:txBody>
      </p:sp>
      <p:sp>
        <p:nvSpPr>
          <p:cNvPr id="114" name="Google Shape;114;p13"/>
          <p:cNvSpPr txBox="1"/>
          <p:nvPr/>
        </p:nvSpPr>
        <p:spPr>
          <a:xfrm>
            <a:off x="629670" y="996234"/>
            <a:ext cx="451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Създайте и рамкирайте 2-те противоположни страни.</a:t>
            </a:r>
            <a:endParaRPr sz="1200"/>
          </a:p>
        </p:txBody>
      </p:sp>
      <p:sp>
        <p:nvSpPr>
          <p:cNvPr id="115" name="Google Shape;115;p13"/>
          <p:cNvSpPr txBox="1"/>
          <p:nvPr/>
        </p:nvSpPr>
        <p:spPr>
          <a:xfrm>
            <a:off x="620434" y="1918779"/>
            <a:ext cx="5941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Създайте възможно най-много дърпания (причини), които ви теглят към...</a:t>
            </a:r>
            <a:endParaRPr sz="1200"/>
          </a:p>
        </p:txBody>
      </p:sp>
      <p:sp>
        <p:nvSpPr>
          <p:cNvPr id="116" name="Google Shape;116;p13"/>
          <p:cNvSpPr txBox="1"/>
          <p:nvPr/>
        </p:nvSpPr>
        <p:spPr>
          <a:xfrm>
            <a:off x="620434" y="2838575"/>
            <a:ext cx="8209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Определете силата на всяко дърпане - поставяйки най-важните причини в най-отдалечените краища.</a:t>
            </a:r>
            <a:endParaRPr sz="1200"/>
          </a:p>
        </p:txBody>
      </p:sp>
      <p:sp>
        <p:nvSpPr>
          <p:cNvPr id="117" name="Google Shape;117;p13"/>
          <p:cNvSpPr txBox="1"/>
          <p:nvPr/>
        </p:nvSpPr>
        <p:spPr>
          <a:xfrm>
            <a:off x="629670" y="3760558"/>
            <a:ext cx="7659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Вземете въпроси, като " Ами ако....."  които възникват, и ги поставете над въжето за дърпане.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