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2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flipH="1" rot="10800000">
            <a:off x="8490323" y="4511817"/>
            <a:ext cx="653677" cy="484478"/>
          </a:xfrm>
          <a:custGeom>
            <a:rect b="b" l="l" r="r" t="t"/>
            <a:pathLst>
              <a:path extrusionOk="0" h="689648" w="697255">
                <a:moveTo>
                  <a:pt x="0" y="689648"/>
                </a:moveTo>
                <a:lnTo>
                  <a:pt x="697255" y="689648"/>
                </a:lnTo>
                <a:lnTo>
                  <a:pt x="697255" y="0"/>
                </a:lnTo>
                <a:lnTo>
                  <a:pt x="0" y="0"/>
                </a:lnTo>
                <a:lnTo>
                  <a:pt x="0" y="68964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10800000">
            <a:off x="0" y="4511817"/>
            <a:ext cx="653677" cy="484478"/>
          </a:xfrm>
          <a:custGeom>
            <a:rect b="b" l="l" r="r" t="t"/>
            <a:pathLst>
              <a:path extrusionOk="0" h="689648" w="697255">
                <a:moveTo>
                  <a:pt x="697255" y="689648"/>
                </a:moveTo>
                <a:lnTo>
                  <a:pt x="0" y="689648"/>
                </a:lnTo>
                <a:lnTo>
                  <a:pt x="0" y="0"/>
                </a:lnTo>
                <a:lnTo>
                  <a:pt x="697255" y="0"/>
                </a:lnTo>
                <a:lnTo>
                  <a:pt x="697255" y="68964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3"/>
          <p:cNvGrpSpPr/>
          <p:nvPr/>
        </p:nvGrpSpPr>
        <p:grpSpPr>
          <a:xfrm>
            <a:off x="107298" y="146388"/>
            <a:ext cx="8889786" cy="4752078"/>
            <a:chOff x="0" y="-28575"/>
            <a:chExt cx="3725187" cy="2655089"/>
          </a:xfrm>
        </p:grpSpPr>
        <p:sp>
          <p:nvSpPr>
            <p:cNvPr id="87" name="Google Shape;87;p13"/>
            <p:cNvSpPr/>
            <p:nvPr/>
          </p:nvSpPr>
          <p:spPr>
            <a:xfrm>
              <a:off x="0" y="0"/>
              <a:ext cx="3725187" cy="2626514"/>
            </a:xfrm>
            <a:custGeom>
              <a:rect b="b" l="l" r="r" t="t"/>
              <a:pathLst>
                <a:path extrusionOk="0" h="2626514" w="3725187">
                  <a:moveTo>
                    <a:pt x="14696" y="0"/>
                  </a:moveTo>
                  <a:lnTo>
                    <a:pt x="3710491" y="0"/>
                  </a:lnTo>
                  <a:cubicBezTo>
                    <a:pt x="3714388" y="0"/>
                    <a:pt x="3718127" y="1548"/>
                    <a:pt x="3720883" y="4304"/>
                  </a:cubicBezTo>
                  <a:cubicBezTo>
                    <a:pt x="3723639" y="7061"/>
                    <a:pt x="3725187" y="10799"/>
                    <a:pt x="3725187" y="14696"/>
                  </a:cubicBezTo>
                  <a:lnTo>
                    <a:pt x="3725187" y="2611818"/>
                  </a:lnTo>
                  <a:cubicBezTo>
                    <a:pt x="3725187" y="2615715"/>
                    <a:pt x="3723639" y="2619453"/>
                    <a:pt x="3720883" y="2622210"/>
                  </a:cubicBezTo>
                  <a:cubicBezTo>
                    <a:pt x="3718127" y="2624966"/>
                    <a:pt x="3714388" y="2626514"/>
                    <a:pt x="3710491" y="2626514"/>
                  </a:cubicBezTo>
                  <a:lnTo>
                    <a:pt x="14696" y="2626514"/>
                  </a:lnTo>
                  <a:cubicBezTo>
                    <a:pt x="10799" y="2626514"/>
                    <a:pt x="7061" y="2624966"/>
                    <a:pt x="4304" y="2622210"/>
                  </a:cubicBezTo>
                  <a:cubicBezTo>
                    <a:pt x="1548" y="2619453"/>
                    <a:pt x="0" y="2615715"/>
                    <a:pt x="0" y="2611818"/>
                  </a:cubicBezTo>
                  <a:lnTo>
                    <a:pt x="0" y="14696"/>
                  </a:lnTo>
                  <a:cubicBezTo>
                    <a:pt x="0" y="10799"/>
                    <a:pt x="1548" y="7061"/>
                    <a:pt x="4304" y="4304"/>
                  </a:cubicBezTo>
                  <a:cubicBezTo>
                    <a:pt x="7061" y="1548"/>
                    <a:pt x="10799" y="0"/>
                    <a:pt x="14696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0" y="-28575"/>
              <a:ext cx="3725100" cy="265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47202" y="856631"/>
            <a:ext cx="4193895" cy="1905726"/>
            <a:chOff x="0" y="-28575"/>
            <a:chExt cx="1876631" cy="1137000"/>
          </a:xfrm>
        </p:grpSpPr>
        <p:sp>
          <p:nvSpPr>
            <p:cNvPr id="90" name="Google Shape;90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347202" y="2760342"/>
            <a:ext cx="4193895" cy="1905726"/>
            <a:chOff x="0" y="-28575"/>
            <a:chExt cx="1876631" cy="1137000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4603073" y="2760342"/>
            <a:ext cx="4193895" cy="1905726"/>
            <a:chOff x="0" y="-28575"/>
            <a:chExt cx="1876631" cy="1137000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4603073" y="856631"/>
            <a:ext cx="4193895" cy="1905726"/>
            <a:chOff x="0" y="-28575"/>
            <a:chExt cx="1876631" cy="1137000"/>
          </a:xfrm>
        </p:grpSpPr>
        <p:sp>
          <p:nvSpPr>
            <p:cNvPr id="99" name="Google Shape;99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3"/>
          <p:cNvSpPr/>
          <p:nvPr/>
        </p:nvSpPr>
        <p:spPr>
          <a:xfrm>
            <a:off x="7691413" y="4717031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02" name="Google Shape;102;p13"/>
          <p:cNvSpPr txBox="1"/>
          <p:nvPr/>
        </p:nvSpPr>
        <p:spPr>
          <a:xfrm>
            <a:off x="3206919" y="329331"/>
            <a:ext cx="273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4-ТЕ ЪГЪЛА</a:t>
            </a:r>
            <a:endParaRPr sz="1200"/>
          </a:p>
        </p:txBody>
      </p:sp>
      <p:sp>
        <p:nvSpPr>
          <p:cNvPr id="103" name="Google Shape;103;p13"/>
          <p:cNvSpPr/>
          <p:nvPr/>
        </p:nvSpPr>
        <p:spPr>
          <a:xfrm>
            <a:off x="8065506" y="147205"/>
            <a:ext cx="1078494" cy="799336"/>
          </a:xfrm>
          <a:custGeom>
            <a:rect b="b" l="l" r="r" t="t"/>
            <a:pathLst>
              <a:path extrusionOk="0" h="1137845" w="1150394">
                <a:moveTo>
                  <a:pt x="0" y="0"/>
                </a:moveTo>
                <a:lnTo>
                  <a:pt x="1150394" y="0"/>
                </a:lnTo>
                <a:lnTo>
                  <a:pt x="1150394" y="1137844"/>
                </a:lnTo>
                <a:lnTo>
                  <a:pt x="0" y="1137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3"/>
          <p:cNvSpPr txBox="1"/>
          <p:nvPr/>
        </p:nvSpPr>
        <p:spPr>
          <a:xfrm>
            <a:off x="4742660" y="2863846"/>
            <a:ext cx="39981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Промяна:</a:t>
            </a: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нагласите, действията или мисленето на героите се промениха в текста?</a:t>
            </a:r>
            <a:endParaRPr sz="1200"/>
          </a:p>
        </p:txBody>
      </p:sp>
      <p:sp>
        <p:nvSpPr>
          <p:cNvPr id="105" name="Google Shape;105;p13"/>
          <p:cNvSpPr txBox="1"/>
          <p:nvPr/>
        </p:nvSpPr>
        <p:spPr>
          <a:xfrm>
            <a:off x="4742660" y="927160"/>
            <a:ext cx="39981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Предизвикателство: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   Kакво ви озадачи или затрудни в текста?</a:t>
            </a:r>
            <a:endParaRPr sz="1200"/>
          </a:p>
        </p:txBody>
      </p:sp>
      <p:sp>
        <p:nvSpPr>
          <p:cNvPr id="106" name="Google Shape;106;p13"/>
          <p:cNvSpPr txBox="1"/>
          <p:nvPr/>
        </p:nvSpPr>
        <p:spPr>
          <a:xfrm>
            <a:off x="414800" y="927160"/>
            <a:ext cx="3966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Връзка: </a:t>
            </a: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 Каква връзка направихте с текста? </a:t>
            </a:r>
            <a:endParaRPr sz="1200"/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(текст- текст, текст- себе си, текст-свят).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414800" y="2863846"/>
            <a:ext cx="4012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Концепция:</a:t>
            </a: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Какви теми или идеи използва автора?</a:t>
            </a:r>
            <a:endParaRPr sz="1200"/>
          </a:p>
        </p:txBody>
      </p:sp>
      <p:sp>
        <p:nvSpPr>
          <p:cNvPr id="108" name="Google Shape;108;p13"/>
          <p:cNvSpPr/>
          <p:nvPr/>
        </p:nvSpPr>
        <p:spPr>
          <a:xfrm flipH="1">
            <a:off x="0" y="147205"/>
            <a:ext cx="1078494" cy="799336"/>
          </a:xfrm>
          <a:custGeom>
            <a:rect b="b" l="l" r="r" t="t"/>
            <a:pathLst>
              <a:path extrusionOk="0" h="1137845" w="1150394">
                <a:moveTo>
                  <a:pt x="1150394" y="0"/>
                </a:moveTo>
                <a:lnTo>
                  <a:pt x="0" y="0"/>
                </a:lnTo>
                <a:lnTo>
                  <a:pt x="0" y="1137844"/>
                </a:lnTo>
                <a:lnTo>
                  <a:pt x="1150394" y="1137844"/>
                </a:lnTo>
                <a:lnTo>
                  <a:pt x="115039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