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3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283332" y="1019707"/>
            <a:ext cx="4248269" cy="2613933"/>
            <a:chOff x="0" y="-28575"/>
            <a:chExt cx="1780200" cy="1460461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1780132" cy="1431886"/>
            </a:xfrm>
            <a:custGeom>
              <a:rect b="b" l="l" r="r" t="t"/>
              <a:pathLst>
                <a:path extrusionOk="0" h="1431886" w="1780132">
                  <a:moveTo>
                    <a:pt x="30754" y="0"/>
                  </a:moveTo>
                  <a:lnTo>
                    <a:pt x="1749378" y="0"/>
                  </a:lnTo>
                  <a:cubicBezTo>
                    <a:pt x="1766363" y="0"/>
                    <a:pt x="1780132" y="13769"/>
                    <a:pt x="1780132" y="30754"/>
                  </a:cubicBezTo>
                  <a:lnTo>
                    <a:pt x="1780132" y="1401132"/>
                  </a:lnTo>
                  <a:cubicBezTo>
                    <a:pt x="1780132" y="1418117"/>
                    <a:pt x="1766363" y="1431886"/>
                    <a:pt x="1749378" y="1431886"/>
                  </a:cubicBezTo>
                  <a:lnTo>
                    <a:pt x="30754" y="1431886"/>
                  </a:lnTo>
                  <a:cubicBezTo>
                    <a:pt x="13769" y="1431886"/>
                    <a:pt x="0" y="1418117"/>
                    <a:pt x="0" y="1401132"/>
                  </a:cubicBezTo>
                  <a:lnTo>
                    <a:pt x="0" y="30754"/>
                  </a:lnTo>
                  <a:cubicBezTo>
                    <a:pt x="0" y="13769"/>
                    <a:pt x="13769" y="0"/>
                    <a:pt x="30754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0" y="-28575"/>
              <a:ext cx="1780200" cy="14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612624" y="1019707"/>
            <a:ext cx="4248269" cy="2613933"/>
            <a:chOff x="0" y="-28575"/>
            <a:chExt cx="1780200" cy="1460461"/>
          </a:xfrm>
        </p:grpSpPr>
        <p:sp>
          <p:nvSpPr>
            <p:cNvPr id="91" name="Google Shape;91;p13"/>
            <p:cNvSpPr/>
            <p:nvPr/>
          </p:nvSpPr>
          <p:spPr>
            <a:xfrm>
              <a:off x="0" y="0"/>
              <a:ext cx="1780132" cy="1431886"/>
            </a:xfrm>
            <a:custGeom>
              <a:rect b="b" l="l" r="r" t="t"/>
              <a:pathLst>
                <a:path extrusionOk="0" h="1431886" w="1780132">
                  <a:moveTo>
                    <a:pt x="30754" y="0"/>
                  </a:moveTo>
                  <a:lnTo>
                    <a:pt x="1749378" y="0"/>
                  </a:lnTo>
                  <a:cubicBezTo>
                    <a:pt x="1766363" y="0"/>
                    <a:pt x="1780132" y="13769"/>
                    <a:pt x="1780132" y="30754"/>
                  </a:cubicBezTo>
                  <a:lnTo>
                    <a:pt x="1780132" y="1401132"/>
                  </a:lnTo>
                  <a:cubicBezTo>
                    <a:pt x="1780132" y="1418117"/>
                    <a:pt x="1766363" y="1431886"/>
                    <a:pt x="1749378" y="1431886"/>
                  </a:cubicBezTo>
                  <a:lnTo>
                    <a:pt x="30754" y="1431886"/>
                  </a:lnTo>
                  <a:cubicBezTo>
                    <a:pt x="13769" y="1431886"/>
                    <a:pt x="0" y="1418117"/>
                    <a:pt x="0" y="1401132"/>
                  </a:cubicBezTo>
                  <a:lnTo>
                    <a:pt x="0" y="30754"/>
                  </a:lnTo>
                  <a:cubicBezTo>
                    <a:pt x="0" y="13769"/>
                    <a:pt x="13769" y="0"/>
                    <a:pt x="30754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0" y="-28575"/>
              <a:ext cx="1780200" cy="14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283332" y="3641157"/>
            <a:ext cx="8577466" cy="955753"/>
            <a:chOff x="0" y="-28575"/>
            <a:chExt cx="3594312" cy="534000"/>
          </a:xfrm>
        </p:grpSpPr>
        <p:sp>
          <p:nvSpPr>
            <p:cNvPr id="94" name="Google Shape;94;p13"/>
            <p:cNvSpPr/>
            <p:nvPr/>
          </p:nvSpPr>
          <p:spPr>
            <a:xfrm>
              <a:off x="0" y="0"/>
              <a:ext cx="3594312" cy="505277"/>
            </a:xfrm>
            <a:custGeom>
              <a:rect b="b" l="l" r="r" t="t"/>
              <a:pathLst>
                <a:path extrusionOk="0" h="505277" w="3594312">
                  <a:moveTo>
                    <a:pt x="15231" y="0"/>
                  </a:moveTo>
                  <a:lnTo>
                    <a:pt x="3579081" y="0"/>
                  </a:lnTo>
                  <a:cubicBezTo>
                    <a:pt x="3583120" y="0"/>
                    <a:pt x="3586994" y="1605"/>
                    <a:pt x="3589851" y="4461"/>
                  </a:cubicBezTo>
                  <a:cubicBezTo>
                    <a:pt x="3592707" y="7318"/>
                    <a:pt x="3594312" y="11192"/>
                    <a:pt x="3594312" y="15231"/>
                  </a:cubicBezTo>
                  <a:lnTo>
                    <a:pt x="3594312" y="490045"/>
                  </a:lnTo>
                  <a:cubicBezTo>
                    <a:pt x="3594312" y="498457"/>
                    <a:pt x="3587493" y="505277"/>
                    <a:pt x="3579081" y="505277"/>
                  </a:cubicBezTo>
                  <a:lnTo>
                    <a:pt x="15231" y="505277"/>
                  </a:lnTo>
                  <a:cubicBezTo>
                    <a:pt x="6819" y="505277"/>
                    <a:pt x="0" y="498457"/>
                    <a:pt x="0" y="490045"/>
                  </a:cubicBezTo>
                  <a:lnTo>
                    <a:pt x="0" y="15231"/>
                  </a:lnTo>
                  <a:cubicBezTo>
                    <a:pt x="0" y="6819"/>
                    <a:pt x="6819" y="0"/>
                    <a:pt x="1523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0" y="-28575"/>
              <a:ext cx="3594300" cy="53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283332" y="1025103"/>
            <a:ext cx="4248269" cy="463990"/>
            <a:chOff x="0" y="-28575"/>
            <a:chExt cx="1780200" cy="259241"/>
          </a:xfrm>
        </p:grpSpPr>
        <p:sp>
          <p:nvSpPr>
            <p:cNvPr id="97" name="Google Shape;97;p13"/>
            <p:cNvSpPr/>
            <p:nvPr/>
          </p:nvSpPr>
          <p:spPr>
            <a:xfrm>
              <a:off x="0" y="0"/>
              <a:ext cx="1780132" cy="230666"/>
            </a:xfrm>
            <a:custGeom>
              <a:rect b="b" l="l" r="r" t="t"/>
              <a:pathLst>
                <a:path extrusionOk="0" h="230666" w="1780132">
                  <a:moveTo>
                    <a:pt x="30754" y="0"/>
                  </a:moveTo>
                  <a:lnTo>
                    <a:pt x="1749378" y="0"/>
                  </a:lnTo>
                  <a:cubicBezTo>
                    <a:pt x="1766363" y="0"/>
                    <a:pt x="1780132" y="13769"/>
                    <a:pt x="1780132" y="30754"/>
                  </a:cubicBezTo>
                  <a:lnTo>
                    <a:pt x="1780132" y="199911"/>
                  </a:lnTo>
                  <a:cubicBezTo>
                    <a:pt x="1780132" y="216896"/>
                    <a:pt x="1766363" y="230666"/>
                    <a:pt x="1749378" y="230666"/>
                  </a:cubicBezTo>
                  <a:lnTo>
                    <a:pt x="30754" y="230666"/>
                  </a:lnTo>
                  <a:cubicBezTo>
                    <a:pt x="13769" y="230666"/>
                    <a:pt x="0" y="216896"/>
                    <a:pt x="0" y="199911"/>
                  </a:cubicBezTo>
                  <a:lnTo>
                    <a:pt x="0" y="30754"/>
                  </a:lnTo>
                  <a:cubicBezTo>
                    <a:pt x="0" y="13769"/>
                    <a:pt x="13769" y="0"/>
                    <a:pt x="30754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0" y="-28575"/>
              <a:ext cx="1780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283332" y="1019707"/>
            <a:ext cx="4248269" cy="437730"/>
            <a:chOff x="0" y="-28575"/>
            <a:chExt cx="1780200" cy="244569"/>
          </a:xfrm>
        </p:grpSpPr>
        <p:sp>
          <p:nvSpPr>
            <p:cNvPr id="100" name="Google Shape;100;p13"/>
            <p:cNvSpPr/>
            <p:nvPr/>
          </p:nvSpPr>
          <p:spPr>
            <a:xfrm>
              <a:off x="0" y="0"/>
              <a:ext cx="1780132" cy="215994"/>
            </a:xfrm>
            <a:custGeom>
              <a:rect b="b" l="l" r="r" t="t"/>
              <a:pathLst>
                <a:path extrusionOk="0" h="215994" w="1780132">
                  <a:moveTo>
                    <a:pt x="30754" y="0"/>
                  </a:moveTo>
                  <a:lnTo>
                    <a:pt x="1749378" y="0"/>
                  </a:lnTo>
                  <a:cubicBezTo>
                    <a:pt x="1766363" y="0"/>
                    <a:pt x="1780132" y="13769"/>
                    <a:pt x="1780132" y="30754"/>
                  </a:cubicBezTo>
                  <a:lnTo>
                    <a:pt x="1780132" y="185240"/>
                  </a:lnTo>
                  <a:cubicBezTo>
                    <a:pt x="1780132" y="202225"/>
                    <a:pt x="1766363" y="215994"/>
                    <a:pt x="1749378" y="215994"/>
                  </a:cubicBezTo>
                  <a:lnTo>
                    <a:pt x="30754" y="215994"/>
                  </a:lnTo>
                  <a:cubicBezTo>
                    <a:pt x="13769" y="215994"/>
                    <a:pt x="0" y="202225"/>
                    <a:pt x="0" y="185240"/>
                  </a:cubicBezTo>
                  <a:lnTo>
                    <a:pt x="0" y="30754"/>
                  </a:lnTo>
                  <a:cubicBezTo>
                    <a:pt x="0" y="13769"/>
                    <a:pt x="13769" y="0"/>
                    <a:pt x="30754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0" y="-28575"/>
              <a:ext cx="1780200" cy="2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4612624" y="1025103"/>
            <a:ext cx="4248269" cy="463990"/>
            <a:chOff x="0" y="-28575"/>
            <a:chExt cx="1780200" cy="259241"/>
          </a:xfrm>
        </p:grpSpPr>
        <p:sp>
          <p:nvSpPr>
            <p:cNvPr id="103" name="Google Shape;103;p13"/>
            <p:cNvSpPr/>
            <p:nvPr/>
          </p:nvSpPr>
          <p:spPr>
            <a:xfrm>
              <a:off x="0" y="0"/>
              <a:ext cx="1780132" cy="230666"/>
            </a:xfrm>
            <a:custGeom>
              <a:rect b="b" l="l" r="r" t="t"/>
              <a:pathLst>
                <a:path extrusionOk="0" h="230666" w="1780132">
                  <a:moveTo>
                    <a:pt x="30754" y="0"/>
                  </a:moveTo>
                  <a:lnTo>
                    <a:pt x="1749378" y="0"/>
                  </a:lnTo>
                  <a:cubicBezTo>
                    <a:pt x="1766363" y="0"/>
                    <a:pt x="1780132" y="13769"/>
                    <a:pt x="1780132" y="30754"/>
                  </a:cubicBezTo>
                  <a:lnTo>
                    <a:pt x="1780132" y="199911"/>
                  </a:lnTo>
                  <a:cubicBezTo>
                    <a:pt x="1780132" y="216896"/>
                    <a:pt x="1766363" y="230666"/>
                    <a:pt x="1749378" y="230666"/>
                  </a:cubicBezTo>
                  <a:lnTo>
                    <a:pt x="30754" y="230666"/>
                  </a:lnTo>
                  <a:cubicBezTo>
                    <a:pt x="13769" y="230666"/>
                    <a:pt x="0" y="216896"/>
                    <a:pt x="0" y="199911"/>
                  </a:cubicBezTo>
                  <a:lnTo>
                    <a:pt x="0" y="30754"/>
                  </a:lnTo>
                  <a:cubicBezTo>
                    <a:pt x="0" y="13769"/>
                    <a:pt x="13769" y="0"/>
                    <a:pt x="30754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0" y="-28575"/>
              <a:ext cx="1780200" cy="25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4612624" y="1019707"/>
            <a:ext cx="4248269" cy="437730"/>
            <a:chOff x="0" y="-28575"/>
            <a:chExt cx="1780200" cy="244569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0"/>
              <a:ext cx="1780132" cy="215994"/>
            </a:xfrm>
            <a:custGeom>
              <a:rect b="b" l="l" r="r" t="t"/>
              <a:pathLst>
                <a:path extrusionOk="0" h="215994" w="1780132">
                  <a:moveTo>
                    <a:pt x="30754" y="0"/>
                  </a:moveTo>
                  <a:lnTo>
                    <a:pt x="1749378" y="0"/>
                  </a:lnTo>
                  <a:cubicBezTo>
                    <a:pt x="1766363" y="0"/>
                    <a:pt x="1780132" y="13769"/>
                    <a:pt x="1780132" y="30754"/>
                  </a:cubicBezTo>
                  <a:lnTo>
                    <a:pt x="1780132" y="185240"/>
                  </a:lnTo>
                  <a:cubicBezTo>
                    <a:pt x="1780132" y="202225"/>
                    <a:pt x="1766363" y="215994"/>
                    <a:pt x="1749378" y="215994"/>
                  </a:cubicBezTo>
                  <a:lnTo>
                    <a:pt x="30754" y="215994"/>
                  </a:lnTo>
                  <a:cubicBezTo>
                    <a:pt x="13769" y="215994"/>
                    <a:pt x="0" y="202225"/>
                    <a:pt x="0" y="185240"/>
                  </a:cubicBezTo>
                  <a:lnTo>
                    <a:pt x="0" y="30754"/>
                  </a:lnTo>
                  <a:cubicBezTo>
                    <a:pt x="0" y="13769"/>
                    <a:pt x="13769" y="0"/>
                    <a:pt x="30754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0" y="-28575"/>
              <a:ext cx="1780200" cy="2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451492" y="1788337"/>
            <a:ext cx="98999" cy="84856"/>
            <a:chOff x="0" y="0"/>
            <a:chExt cx="711200" cy="812800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10" name="Google Shape;110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451492" y="2000839"/>
            <a:ext cx="98999" cy="84856"/>
            <a:chOff x="0" y="0"/>
            <a:chExt cx="711200" cy="812800"/>
          </a:xfrm>
        </p:grpSpPr>
        <p:sp>
          <p:nvSpPr>
            <p:cNvPr id="112" name="Google Shape;112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13" name="Google Shape;113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451492" y="2201795"/>
            <a:ext cx="98999" cy="84856"/>
            <a:chOff x="0" y="0"/>
            <a:chExt cx="711200" cy="812800"/>
          </a:xfrm>
        </p:grpSpPr>
        <p:sp>
          <p:nvSpPr>
            <p:cNvPr id="115" name="Google Shape;115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16" name="Google Shape;116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451492" y="2616679"/>
            <a:ext cx="98999" cy="84856"/>
            <a:chOff x="0" y="0"/>
            <a:chExt cx="711200" cy="812800"/>
          </a:xfrm>
        </p:grpSpPr>
        <p:sp>
          <p:nvSpPr>
            <p:cNvPr id="118" name="Google Shape;118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19" name="Google Shape;119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451492" y="3351317"/>
            <a:ext cx="98999" cy="84856"/>
            <a:chOff x="0" y="0"/>
            <a:chExt cx="711200" cy="812800"/>
          </a:xfrm>
        </p:grpSpPr>
        <p:sp>
          <p:nvSpPr>
            <p:cNvPr id="121" name="Google Shape;121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22" name="Google Shape;122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" name="Google Shape;123;p13"/>
          <p:cNvGrpSpPr/>
          <p:nvPr/>
        </p:nvGrpSpPr>
        <p:grpSpPr>
          <a:xfrm>
            <a:off x="451492" y="2829855"/>
            <a:ext cx="98999" cy="84856"/>
            <a:chOff x="0" y="0"/>
            <a:chExt cx="711200" cy="812800"/>
          </a:xfrm>
        </p:grpSpPr>
        <p:sp>
          <p:nvSpPr>
            <p:cNvPr id="124" name="Google Shape;124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25" name="Google Shape;125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4780872" y="1792750"/>
            <a:ext cx="98999" cy="84856"/>
            <a:chOff x="0" y="0"/>
            <a:chExt cx="711200" cy="812800"/>
          </a:xfrm>
        </p:grpSpPr>
        <p:sp>
          <p:nvSpPr>
            <p:cNvPr id="127" name="Google Shape;127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28" name="Google Shape;128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4780872" y="2005252"/>
            <a:ext cx="98999" cy="84856"/>
            <a:chOff x="0" y="0"/>
            <a:chExt cx="711200" cy="812800"/>
          </a:xfrm>
        </p:grpSpPr>
        <p:sp>
          <p:nvSpPr>
            <p:cNvPr id="130" name="Google Shape;130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31" name="Google Shape;131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4780872" y="2206209"/>
            <a:ext cx="98999" cy="84856"/>
            <a:chOff x="0" y="0"/>
            <a:chExt cx="711200" cy="812800"/>
          </a:xfrm>
        </p:grpSpPr>
        <p:sp>
          <p:nvSpPr>
            <p:cNvPr id="133" name="Google Shape;133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34" name="Google Shape;134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4780872" y="2621092"/>
            <a:ext cx="98999" cy="84856"/>
            <a:chOff x="0" y="0"/>
            <a:chExt cx="711200" cy="812800"/>
          </a:xfrm>
        </p:grpSpPr>
        <p:sp>
          <p:nvSpPr>
            <p:cNvPr id="136" name="Google Shape;136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37" name="Google Shape;137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" name="Google Shape;138;p13"/>
          <p:cNvGrpSpPr/>
          <p:nvPr/>
        </p:nvGrpSpPr>
        <p:grpSpPr>
          <a:xfrm>
            <a:off x="4780872" y="3355731"/>
            <a:ext cx="98999" cy="84856"/>
            <a:chOff x="0" y="0"/>
            <a:chExt cx="711200" cy="812800"/>
          </a:xfrm>
        </p:grpSpPr>
        <p:sp>
          <p:nvSpPr>
            <p:cNvPr id="139" name="Google Shape;139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40" name="Google Shape;140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p13"/>
          <p:cNvGrpSpPr/>
          <p:nvPr/>
        </p:nvGrpSpPr>
        <p:grpSpPr>
          <a:xfrm>
            <a:off x="4780872" y="2834268"/>
            <a:ext cx="98999" cy="84856"/>
            <a:chOff x="0" y="0"/>
            <a:chExt cx="711200" cy="812800"/>
          </a:xfrm>
        </p:grpSpPr>
        <p:sp>
          <p:nvSpPr>
            <p:cNvPr id="142" name="Google Shape;142;p13"/>
            <p:cNvSpPr/>
            <p:nvPr/>
          </p:nvSpPr>
          <p:spPr>
            <a:xfrm>
              <a:off x="0" y="0"/>
              <a:ext cx="711200" cy="812800"/>
            </a:xfrm>
            <a:custGeom>
              <a:rect b="b" l="l" r="r" t="t"/>
              <a:pathLst>
                <a:path extrusionOk="0" h="812800" w="711200">
                  <a:moveTo>
                    <a:pt x="355600" y="0"/>
                  </a:moveTo>
                  <a:lnTo>
                    <a:pt x="499725" y="159329"/>
                  </a:lnTo>
                  <a:lnTo>
                    <a:pt x="711200" y="203200"/>
                  </a:lnTo>
                  <a:lnTo>
                    <a:pt x="643849" y="406400"/>
                  </a:lnTo>
                  <a:lnTo>
                    <a:pt x="711200" y="609600"/>
                  </a:lnTo>
                  <a:lnTo>
                    <a:pt x="499725" y="653471"/>
                  </a:lnTo>
                  <a:lnTo>
                    <a:pt x="355600" y="812800"/>
                  </a:lnTo>
                  <a:lnTo>
                    <a:pt x="211475" y="653471"/>
                  </a:lnTo>
                  <a:lnTo>
                    <a:pt x="0" y="609600"/>
                  </a:lnTo>
                  <a:lnTo>
                    <a:pt x="67351" y="406400"/>
                  </a:lnTo>
                  <a:lnTo>
                    <a:pt x="0" y="203200"/>
                  </a:lnTo>
                  <a:lnTo>
                    <a:pt x="211475" y="159329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</p:sp>
        <p:sp>
          <p:nvSpPr>
            <p:cNvPr id="143" name="Google Shape;143;p13"/>
            <p:cNvSpPr txBox="1"/>
            <p:nvPr/>
          </p:nvSpPr>
          <p:spPr>
            <a:xfrm>
              <a:off x="88900" y="136525"/>
              <a:ext cx="5334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p13"/>
          <p:cNvSpPr/>
          <p:nvPr/>
        </p:nvSpPr>
        <p:spPr>
          <a:xfrm>
            <a:off x="7672441" y="4678508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145" name="Google Shape;145;p13"/>
          <p:cNvSpPr/>
          <p:nvPr/>
        </p:nvSpPr>
        <p:spPr>
          <a:xfrm>
            <a:off x="3914881" y="3749682"/>
            <a:ext cx="1143023" cy="425683"/>
          </a:xfrm>
          <a:custGeom>
            <a:rect b="b" l="l" r="r" t="t"/>
            <a:pathLst>
              <a:path extrusionOk="0" h="605955" w="1219225">
                <a:moveTo>
                  <a:pt x="0" y="0"/>
                </a:moveTo>
                <a:lnTo>
                  <a:pt x="1219225" y="0"/>
                </a:lnTo>
                <a:lnTo>
                  <a:pt x="1219225" y="605954"/>
                </a:lnTo>
                <a:lnTo>
                  <a:pt x="0" y="605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13"/>
          <p:cNvSpPr txBox="1"/>
          <p:nvPr/>
        </p:nvSpPr>
        <p:spPr>
          <a:xfrm>
            <a:off x="3275414" y="341813"/>
            <a:ext cx="2674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7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3-2-1  СКОК</a:t>
            </a:r>
            <a:endParaRPr sz="1200"/>
          </a:p>
        </p:txBody>
      </p:sp>
      <p:sp>
        <p:nvSpPr>
          <p:cNvPr id="147" name="Google Shape;147;p13"/>
          <p:cNvSpPr txBox="1"/>
          <p:nvPr/>
        </p:nvSpPr>
        <p:spPr>
          <a:xfrm>
            <a:off x="1144164" y="1077361"/>
            <a:ext cx="252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2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Начален отговор</a:t>
            </a:r>
            <a:endParaRPr sz="1200"/>
          </a:p>
        </p:txBody>
      </p:sp>
      <p:sp>
        <p:nvSpPr>
          <p:cNvPr id="148" name="Google Shape;148;p13"/>
          <p:cNvSpPr txBox="1"/>
          <p:nvPr/>
        </p:nvSpPr>
        <p:spPr>
          <a:xfrm>
            <a:off x="5800851" y="1087930"/>
            <a:ext cx="187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2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Нов отговор</a:t>
            </a:r>
            <a:endParaRPr sz="1200"/>
          </a:p>
        </p:txBody>
      </p:sp>
      <p:sp>
        <p:nvSpPr>
          <p:cNvPr id="149" name="Google Shape;149;p13"/>
          <p:cNvSpPr txBox="1"/>
          <p:nvPr/>
        </p:nvSpPr>
        <p:spPr>
          <a:xfrm>
            <a:off x="437255" y="1584223"/>
            <a:ext cx="560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3 думи:</a:t>
            </a:r>
            <a:endParaRPr sz="1200"/>
          </a:p>
        </p:txBody>
      </p:sp>
      <p:sp>
        <p:nvSpPr>
          <p:cNvPr id="150" name="Google Shape;150;p13"/>
          <p:cNvSpPr txBox="1"/>
          <p:nvPr/>
        </p:nvSpPr>
        <p:spPr>
          <a:xfrm>
            <a:off x="437255" y="2387235"/>
            <a:ext cx="812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2 въпроса:</a:t>
            </a:r>
            <a:endParaRPr sz="1200"/>
          </a:p>
        </p:txBody>
      </p:sp>
      <p:sp>
        <p:nvSpPr>
          <p:cNvPr id="151" name="Google Shape;151;p13"/>
          <p:cNvSpPr txBox="1"/>
          <p:nvPr/>
        </p:nvSpPr>
        <p:spPr>
          <a:xfrm>
            <a:off x="451492" y="3109127"/>
            <a:ext cx="159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1 метафора/усмивка:</a:t>
            </a:r>
            <a:endParaRPr sz="1200"/>
          </a:p>
        </p:txBody>
      </p:sp>
      <p:sp>
        <p:nvSpPr>
          <p:cNvPr id="152" name="Google Shape;152;p13"/>
          <p:cNvSpPr txBox="1"/>
          <p:nvPr/>
        </p:nvSpPr>
        <p:spPr>
          <a:xfrm>
            <a:off x="4766635" y="1584223"/>
            <a:ext cx="560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3 думи:</a:t>
            </a:r>
            <a:endParaRPr sz="1200"/>
          </a:p>
        </p:txBody>
      </p:sp>
      <p:sp>
        <p:nvSpPr>
          <p:cNvPr id="153" name="Google Shape;153;p13"/>
          <p:cNvSpPr txBox="1"/>
          <p:nvPr/>
        </p:nvSpPr>
        <p:spPr>
          <a:xfrm>
            <a:off x="4766635" y="2387235"/>
            <a:ext cx="812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2 въпроса:</a:t>
            </a:r>
            <a:endParaRPr sz="1200"/>
          </a:p>
        </p:txBody>
      </p:sp>
      <p:sp>
        <p:nvSpPr>
          <p:cNvPr id="154" name="Google Shape;154;p13"/>
          <p:cNvSpPr txBox="1"/>
          <p:nvPr/>
        </p:nvSpPr>
        <p:spPr>
          <a:xfrm>
            <a:off x="4780872" y="3109127"/>
            <a:ext cx="1595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1 метафора/усмивка:</a:t>
            </a:r>
            <a:endParaRPr sz="1200"/>
          </a:p>
        </p:txBody>
      </p:sp>
      <p:sp>
        <p:nvSpPr>
          <p:cNvPr id="155" name="Google Shape;155;p13"/>
          <p:cNvSpPr txBox="1"/>
          <p:nvPr/>
        </p:nvSpPr>
        <p:spPr>
          <a:xfrm>
            <a:off x="4206150" y="3729590"/>
            <a:ext cx="560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Скок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