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9564a703a3_0_16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g29564a703a3_0_165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42938" y="1497955"/>
            <a:ext cx="7286700" cy="103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285875" y="2732484"/>
            <a:ext cx="6000900" cy="123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lvl="0" rtl="0" algn="ctr"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1pPr>
            <a:lvl2pPr lvl="1" rtl="0" algn="ctr"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2pPr>
            <a:lvl3pPr lvl="2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100"/>
              <a:buNone/>
              <a:defRPr>
                <a:solidFill>
                  <a:srgbClr val="888888"/>
                </a:solidFill>
              </a:defRPr>
            </a:lvl3pPr>
            <a:lvl4pPr lvl="3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4pPr>
            <a:lvl5pPr lvl="4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5pPr>
            <a:lvl6pPr lvl="5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6pPr>
            <a:lvl7pPr lvl="6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7pPr>
            <a:lvl8pPr lvl="7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8pPr>
            <a:lvl9pPr lvl="8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28625" y="1125141"/>
            <a:ext cx="7715100" cy="31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23850" lvl="0" marL="457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3238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677168" y="3098602"/>
            <a:ext cx="7286700" cy="9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alibri"/>
              <a:buNone/>
              <a:defRPr b="1" sz="3400" cap="none"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677168" y="2043783"/>
            <a:ext cx="7286700" cy="10548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 sz="1700">
                <a:solidFill>
                  <a:srgbClr val="888888"/>
                </a:solidFill>
              </a:defRPr>
            </a:lvl1pPr>
            <a:lvl2pPr indent="-228600" lvl="1" marL="914400" rtl="0" algn="l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rtl="0" algn="l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indent="-228600" lvl="3" marL="18288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28625" y="1125141"/>
            <a:ext cx="3786300" cy="31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81000" lvl="0" marL="45720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–"/>
              <a:defRPr sz="2100"/>
            </a:lvl2pPr>
            <a:lvl3pPr indent="-3365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 sz="1500"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 sz="1500"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357688" y="1125141"/>
            <a:ext cx="3786300" cy="31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81000" lvl="0" marL="45720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–"/>
              <a:defRPr sz="2100"/>
            </a:lvl2pPr>
            <a:lvl3pPr indent="-3365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 sz="1500"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 sz="1500"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alibri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28625" y="1079376"/>
            <a:ext cx="37875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1" sz="2100"/>
            </a:lvl1pPr>
            <a:lvl2pPr indent="-22860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b="1" sz="1700"/>
            </a:lvl2pPr>
            <a:lvl3pPr indent="-22860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3pPr>
            <a:lvl4pPr indent="-22860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4pPr>
            <a:lvl5pPr indent="-22860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5pPr>
            <a:lvl6pPr indent="-22860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6pPr>
            <a:lvl7pPr indent="-22860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7pPr>
            <a:lvl8pPr indent="-22860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8pPr>
            <a:lvl9pPr indent="-22860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28625" y="1529209"/>
            <a:ext cx="3787500" cy="27783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61950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1pPr>
            <a:lvl2pPr indent="-3365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–"/>
              <a:defRPr sz="1700"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3pPr>
            <a:lvl4pPr indent="-31750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4pPr>
            <a:lvl5pPr indent="-31750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 sz="1400"/>
            </a:lvl5pPr>
            <a:lvl6pPr indent="-31750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6pPr>
            <a:lvl7pPr indent="-31750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7pPr>
            <a:lvl8pPr indent="-31750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8pPr>
            <a:lvl9pPr indent="-31750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354711" y="1079376"/>
            <a:ext cx="37893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1" sz="2100"/>
            </a:lvl1pPr>
            <a:lvl2pPr indent="-22860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b="1" sz="1700"/>
            </a:lvl2pPr>
            <a:lvl3pPr indent="-22860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3pPr>
            <a:lvl4pPr indent="-22860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4pPr>
            <a:lvl5pPr indent="-22860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5pPr>
            <a:lvl6pPr indent="-22860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6pPr>
            <a:lvl7pPr indent="-22860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7pPr>
            <a:lvl8pPr indent="-22860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8pPr>
            <a:lvl9pPr indent="-22860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354711" y="1529209"/>
            <a:ext cx="3789300" cy="27783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61950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1pPr>
            <a:lvl2pPr indent="-3365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–"/>
              <a:defRPr sz="1700"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3pPr>
            <a:lvl4pPr indent="-31750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4pPr>
            <a:lvl5pPr indent="-31750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 sz="1400"/>
            </a:lvl5pPr>
            <a:lvl6pPr indent="-31750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6pPr>
            <a:lvl7pPr indent="-31750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7pPr>
            <a:lvl8pPr indent="-31750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8pPr>
            <a:lvl9pPr indent="-31750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28625" y="191988"/>
            <a:ext cx="2820300" cy="8172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None/>
              <a:defRPr b="1" sz="1700"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351609" y="191988"/>
            <a:ext cx="4792200" cy="41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4064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61950" lvl="2" marL="1371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3pPr>
            <a:lvl4pPr indent="-3365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–"/>
              <a:defRPr sz="1700"/>
            </a:lvl4pPr>
            <a:lvl5pPr indent="-3365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»"/>
              <a:defRPr sz="1700"/>
            </a:lvl5pPr>
            <a:lvl6pPr indent="-3365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6pPr>
            <a:lvl7pPr indent="-3365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7pPr>
            <a:lvl8pPr indent="-3365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8pPr>
            <a:lvl9pPr indent="-3365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28625" y="1009055"/>
            <a:ext cx="2820300" cy="32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2pPr>
            <a:lvl3pPr indent="-228600" lvl="2" marL="1371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680270" y="3375422"/>
            <a:ext cx="5143500" cy="3984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None/>
              <a:defRPr b="1" sz="1700"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680270" y="430857"/>
            <a:ext cx="5143500" cy="28932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680270" y="3773910"/>
            <a:ext cx="5143500" cy="56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2pPr>
            <a:lvl3pPr indent="-228600" lvl="2" marL="1371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695125" y="-1141209"/>
            <a:ext cx="3182400" cy="77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23850" lvl="0" marL="457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3238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5122425" y="1285855"/>
            <a:ext cx="4114200" cy="19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1193288" y="-571595"/>
            <a:ext cx="4114200" cy="56436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23850" lvl="0" marL="457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3238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alibri"/>
              <a:buNone/>
              <a:defRPr b="0" i="0" sz="3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28625" y="1125141"/>
            <a:ext cx="7715100" cy="31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406400" lvl="0" marL="45720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6195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6550" lvl="3" marL="18288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–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6550" lvl="4" marL="22860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»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6550" lvl="5" marL="27432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6550" lvl="6" marL="32004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6550" lvl="7" marL="36576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6550" lvl="8" marL="41148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2B4BE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3"/>
          <p:cNvGrpSpPr/>
          <p:nvPr/>
        </p:nvGrpSpPr>
        <p:grpSpPr>
          <a:xfrm>
            <a:off x="147051" y="193962"/>
            <a:ext cx="8850203" cy="4704668"/>
            <a:chOff x="0" y="-28575"/>
            <a:chExt cx="3708600" cy="2628600"/>
          </a:xfrm>
        </p:grpSpPr>
        <p:sp>
          <p:nvSpPr>
            <p:cNvPr id="85" name="Google Shape;85;p13"/>
            <p:cNvSpPr/>
            <p:nvPr/>
          </p:nvSpPr>
          <p:spPr>
            <a:xfrm>
              <a:off x="0" y="0"/>
              <a:ext cx="3708529" cy="2599933"/>
            </a:xfrm>
            <a:custGeom>
              <a:rect b="b" l="l" r="r" t="t"/>
              <a:pathLst>
                <a:path extrusionOk="0" h="2599933" w="3708529">
                  <a:moveTo>
                    <a:pt x="14762" y="0"/>
                  </a:moveTo>
                  <a:lnTo>
                    <a:pt x="3693766" y="0"/>
                  </a:lnTo>
                  <a:cubicBezTo>
                    <a:pt x="3697682" y="0"/>
                    <a:pt x="3701436" y="1555"/>
                    <a:pt x="3704205" y="4324"/>
                  </a:cubicBezTo>
                  <a:cubicBezTo>
                    <a:pt x="3706973" y="7092"/>
                    <a:pt x="3708529" y="10847"/>
                    <a:pt x="3708529" y="14762"/>
                  </a:cubicBezTo>
                  <a:lnTo>
                    <a:pt x="3708529" y="2585171"/>
                  </a:lnTo>
                  <a:cubicBezTo>
                    <a:pt x="3708529" y="2589086"/>
                    <a:pt x="3706973" y="2592841"/>
                    <a:pt x="3704205" y="2595609"/>
                  </a:cubicBezTo>
                  <a:cubicBezTo>
                    <a:pt x="3701436" y="2598378"/>
                    <a:pt x="3697682" y="2599933"/>
                    <a:pt x="3693766" y="2599933"/>
                  </a:cubicBezTo>
                  <a:lnTo>
                    <a:pt x="14762" y="2599933"/>
                  </a:lnTo>
                  <a:cubicBezTo>
                    <a:pt x="10847" y="2599933"/>
                    <a:pt x="7092" y="2598378"/>
                    <a:pt x="4324" y="2595609"/>
                  </a:cubicBezTo>
                  <a:cubicBezTo>
                    <a:pt x="1555" y="2592841"/>
                    <a:pt x="0" y="2589086"/>
                    <a:pt x="0" y="2585171"/>
                  </a:cubicBezTo>
                  <a:lnTo>
                    <a:pt x="0" y="14762"/>
                  </a:lnTo>
                  <a:cubicBezTo>
                    <a:pt x="0" y="10847"/>
                    <a:pt x="1555" y="7092"/>
                    <a:pt x="4324" y="4324"/>
                  </a:cubicBezTo>
                  <a:cubicBezTo>
                    <a:pt x="7092" y="1555"/>
                    <a:pt x="10847" y="0"/>
                    <a:pt x="14762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3"/>
            <p:cNvSpPr txBox="1"/>
            <p:nvPr/>
          </p:nvSpPr>
          <p:spPr>
            <a:xfrm>
              <a:off x="0" y="-28575"/>
              <a:ext cx="3708600" cy="26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" name="Google Shape;87;p13"/>
          <p:cNvSpPr/>
          <p:nvPr/>
        </p:nvSpPr>
        <p:spPr>
          <a:xfrm>
            <a:off x="7512344" y="4676304"/>
            <a:ext cx="1173244" cy="136728"/>
          </a:xfrm>
          <a:custGeom>
            <a:rect b="b" l="l" r="r" t="t"/>
            <a:pathLst>
              <a:path extrusionOk="0" h="194631" w="1251460">
                <a:moveTo>
                  <a:pt x="0" y="0"/>
                </a:moveTo>
                <a:lnTo>
                  <a:pt x="1251460" y="0"/>
                </a:lnTo>
                <a:lnTo>
                  <a:pt x="1251460" y="194631"/>
                </a:lnTo>
                <a:lnTo>
                  <a:pt x="0" y="19463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75797" l="-9509" r="-8389" t="-76886"/>
            </a:stretch>
          </a:blipFill>
          <a:ln>
            <a:noFill/>
          </a:ln>
        </p:spPr>
      </p:sp>
      <p:grpSp>
        <p:nvGrpSpPr>
          <p:cNvPr id="88" name="Google Shape;88;p13"/>
          <p:cNvGrpSpPr/>
          <p:nvPr/>
        </p:nvGrpSpPr>
        <p:grpSpPr>
          <a:xfrm>
            <a:off x="1451820" y="3349087"/>
            <a:ext cx="7182424" cy="1223385"/>
            <a:chOff x="0" y="-28575"/>
            <a:chExt cx="3213900" cy="729900"/>
          </a:xfrm>
        </p:grpSpPr>
        <p:sp>
          <p:nvSpPr>
            <p:cNvPr id="89" name="Google Shape;89;p13"/>
            <p:cNvSpPr/>
            <p:nvPr/>
          </p:nvSpPr>
          <p:spPr>
            <a:xfrm>
              <a:off x="0" y="0"/>
              <a:ext cx="3213824" cy="701324"/>
            </a:xfrm>
            <a:custGeom>
              <a:rect b="b" l="l" r="r" t="t"/>
              <a:pathLst>
                <a:path extrusionOk="0" h="701324" w="3213824">
                  <a:moveTo>
                    <a:pt x="18190" y="0"/>
                  </a:moveTo>
                  <a:lnTo>
                    <a:pt x="3195635" y="0"/>
                  </a:lnTo>
                  <a:cubicBezTo>
                    <a:pt x="3205681" y="0"/>
                    <a:pt x="3213824" y="8144"/>
                    <a:pt x="3213824" y="18190"/>
                  </a:cubicBezTo>
                  <a:lnTo>
                    <a:pt x="3213824" y="683135"/>
                  </a:lnTo>
                  <a:cubicBezTo>
                    <a:pt x="3213824" y="693181"/>
                    <a:pt x="3205681" y="701324"/>
                    <a:pt x="3195635" y="701324"/>
                  </a:cubicBezTo>
                  <a:lnTo>
                    <a:pt x="18190" y="701324"/>
                  </a:lnTo>
                  <a:cubicBezTo>
                    <a:pt x="8144" y="701324"/>
                    <a:pt x="0" y="693181"/>
                    <a:pt x="0" y="683135"/>
                  </a:cubicBezTo>
                  <a:lnTo>
                    <a:pt x="0" y="18190"/>
                  </a:lnTo>
                  <a:cubicBezTo>
                    <a:pt x="0" y="8144"/>
                    <a:pt x="8144" y="0"/>
                    <a:pt x="18190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13"/>
            <p:cNvSpPr txBox="1"/>
            <p:nvPr/>
          </p:nvSpPr>
          <p:spPr>
            <a:xfrm>
              <a:off x="0" y="-28575"/>
              <a:ext cx="3213900" cy="72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1" name="Google Shape;91;p13"/>
          <p:cNvGrpSpPr/>
          <p:nvPr/>
        </p:nvGrpSpPr>
        <p:grpSpPr>
          <a:xfrm>
            <a:off x="1451820" y="2105020"/>
            <a:ext cx="7182424" cy="1223385"/>
            <a:chOff x="0" y="-28575"/>
            <a:chExt cx="3213900" cy="729900"/>
          </a:xfrm>
        </p:grpSpPr>
        <p:sp>
          <p:nvSpPr>
            <p:cNvPr id="92" name="Google Shape;92;p13"/>
            <p:cNvSpPr/>
            <p:nvPr/>
          </p:nvSpPr>
          <p:spPr>
            <a:xfrm>
              <a:off x="0" y="0"/>
              <a:ext cx="3213824" cy="701324"/>
            </a:xfrm>
            <a:custGeom>
              <a:rect b="b" l="l" r="r" t="t"/>
              <a:pathLst>
                <a:path extrusionOk="0" h="701324" w="3213824">
                  <a:moveTo>
                    <a:pt x="18190" y="0"/>
                  </a:moveTo>
                  <a:lnTo>
                    <a:pt x="3195635" y="0"/>
                  </a:lnTo>
                  <a:cubicBezTo>
                    <a:pt x="3205681" y="0"/>
                    <a:pt x="3213824" y="8144"/>
                    <a:pt x="3213824" y="18190"/>
                  </a:cubicBezTo>
                  <a:lnTo>
                    <a:pt x="3213824" y="683135"/>
                  </a:lnTo>
                  <a:cubicBezTo>
                    <a:pt x="3213824" y="693181"/>
                    <a:pt x="3205681" y="701324"/>
                    <a:pt x="3195635" y="701324"/>
                  </a:cubicBezTo>
                  <a:lnTo>
                    <a:pt x="18190" y="701324"/>
                  </a:lnTo>
                  <a:cubicBezTo>
                    <a:pt x="8144" y="701324"/>
                    <a:pt x="0" y="693181"/>
                    <a:pt x="0" y="683135"/>
                  </a:cubicBezTo>
                  <a:lnTo>
                    <a:pt x="0" y="18190"/>
                  </a:lnTo>
                  <a:cubicBezTo>
                    <a:pt x="0" y="8144"/>
                    <a:pt x="8144" y="0"/>
                    <a:pt x="18190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13"/>
            <p:cNvSpPr txBox="1"/>
            <p:nvPr/>
          </p:nvSpPr>
          <p:spPr>
            <a:xfrm>
              <a:off x="0" y="-28575"/>
              <a:ext cx="3213900" cy="72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4" name="Google Shape;94;p13"/>
          <p:cNvGrpSpPr/>
          <p:nvPr/>
        </p:nvGrpSpPr>
        <p:grpSpPr>
          <a:xfrm>
            <a:off x="1451820" y="860953"/>
            <a:ext cx="7182424" cy="1223385"/>
            <a:chOff x="0" y="-28575"/>
            <a:chExt cx="3213900" cy="729900"/>
          </a:xfrm>
        </p:grpSpPr>
        <p:sp>
          <p:nvSpPr>
            <p:cNvPr id="95" name="Google Shape;95;p13"/>
            <p:cNvSpPr/>
            <p:nvPr/>
          </p:nvSpPr>
          <p:spPr>
            <a:xfrm>
              <a:off x="0" y="0"/>
              <a:ext cx="3213824" cy="701324"/>
            </a:xfrm>
            <a:custGeom>
              <a:rect b="b" l="l" r="r" t="t"/>
              <a:pathLst>
                <a:path extrusionOk="0" h="701324" w="3213824">
                  <a:moveTo>
                    <a:pt x="18190" y="0"/>
                  </a:moveTo>
                  <a:lnTo>
                    <a:pt x="3195635" y="0"/>
                  </a:lnTo>
                  <a:cubicBezTo>
                    <a:pt x="3205681" y="0"/>
                    <a:pt x="3213824" y="8144"/>
                    <a:pt x="3213824" y="18190"/>
                  </a:cubicBezTo>
                  <a:lnTo>
                    <a:pt x="3213824" y="683135"/>
                  </a:lnTo>
                  <a:cubicBezTo>
                    <a:pt x="3213824" y="693181"/>
                    <a:pt x="3205681" y="701324"/>
                    <a:pt x="3195635" y="701324"/>
                  </a:cubicBezTo>
                  <a:lnTo>
                    <a:pt x="18190" y="701324"/>
                  </a:lnTo>
                  <a:cubicBezTo>
                    <a:pt x="8144" y="701324"/>
                    <a:pt x="0" y="693181"/>
                    <a:pt x="0" y="683135"/>
                  </a:cubicBezTo>
                  <a:lnTo>
                    <a:pt x="0" y="18190"/>
                  </a:lnTo>
                  <a:cubicBezTo>
                    <a:pt x="0" y="8144"/>
                    <a:pt x="8144" y="0"/>
                    <a:pt x="18190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13"/>
            <p:cNvSpPr txBox="1"/>
            <p:nvPr/>
          </p:nvSpPr>
          <p:spPr>
            <a:xfrm>
              <a:off x="0" y="-28575"/>
              <a:ext cx="3213900" cy="72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7" name="Google Shape;97;p13"/>
          <p:cNvGrpSpPr/>
          <p:nvPr/>
        </p:nvGrpSpPr>
        <p:grpSpPr>
          <a:xfrm>
            <a:off x="382448" y="912403"/>
            <a:ext cx="950394" cy="711393"/>
            <a:chOff x="0" y="0"/>
            <a:chExt cx="1351719" cy="1349124"/>
          </a:xfrm>
        </p:grpSpPr>
        <p:grpSp>
          <p:nvGrpSpPr>
            <p:cNvPr id="98" name="Google Shape;98;p13"/>
            <p:cNvGrpSpPr/>
            <p:nvPr/>
          </p:nvGrpSpPr>
          <p:grpSpPr>
            <a:xfrm>
              <a:off x="43274" y="40679"/>
              <a:ext cx="1308445" cy="1308445"/>
              <a:chOff x="0" y="0"/>
              <a:chExt cx="812800" cy="812800"/>
            </a:xfrm>
          </p:grpSpPr>
          <p:sp>
            <p:nvSpPr>
              <p:cNvPr id="99" name="Google Shape;99;p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53264"/>
              </a:solidFill>
              <a:ln>
                <a:noFill/>
              </a:ln>
            </p:spPr>
            <p:txBody>
              <a:bodyPr anchorCtr="0" anchor="ctr" bIns="78575" lIns="78575" spcFirstLastPara="1" rIns="78575" wrap="square" tIns="785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" name="Google Shape;100;p13"/>
              <p:cNvSpPr txBox="1"/>
              <p:nvPr/>
            </p:nvSpPr>
            <p:spPr>
              <a:xfrm>
                <a:off x="76200" y="47625"/>
                <a:ext cx="660300" cy="68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3650" lIns="43650" spcFirstLastPara="1" rIns="43650" wrap="square" tIns="43650">
                <a:noAutofit/>
              </a:bodyPr>
              <a:lstStyle/>
              <a:p>
                <a:pPr indent="0" lvl="0" marL="0" marR="0" rtl="0" algn="ctr">
                  <a:lnSpc>
                    <a:spcPct val="992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1" name="Google Shape;101;p13"/>
            <p:cNvGrpSpPr/>
            <p:nvPr/>
          </p:nvGrpSpPr>
          <p:grpSpPr>
            <a:xfrm>
              <a:off x="0" y="0"/>
              <a:ext cx="1308445" cy="1308445"/>
              <a:chOff x="0" y="0"/>
              <a:chExt cx="812800" cy="812800"/>
            </a:xfrm>
          </p:grpSpPr>
          <p:sp>
            <p:nvSpPr>
              <p:cNvPr id="102" name="Google Shape;102;p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82B4BE"/>
              </a:solidFill>
              <a:ln cap="sq" cmpd="sng" w="19050">
                <a:solidFill>
                  <a:srgbClr val="053264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78575" lIns="78575" spcFirstLastPara="1" rIns="78575" wrap="square" tIns="785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3" name="Google Shape;103;p13"/>
              <p:cNvSpPr txBox="1"/>
              <p:nvPr/>
            </p:nvSpPr>
            <p:spPr>
              <a:xfrm>
                <a:off x="76200" y="47625"/>
                <a:ext cx="660300" cy="68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3650" lIns="43650" spcFirstLastPara="1" rIns="43650" wrap="square" tIns="43650">
                <a:noAutofit/>
              </a:bodyPr>
              <a:lstStyle/>
              <a:p>
                <a:pPr indent="0" lvl="0" marL="0" marR="0" rtl="0" algn="ctr">
                  <a:lnSpc>
                    <a:spcPct val="992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04" name="Google Shape;104;p13"/>
          <p:cNvSpPr txBox="1"/>
          <p:nvPr/>
        </p:nvSpPr>
        <p:spPr>
          <a:xfrm>
            <a:off x="2180347" y="315659"/>
            <a:ext cx="47832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33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3- 2- 1  РЕФЛЕКТИРАЙ</a:t>
            </a:r>
            <a:endParaRPr sz="1200"/>
          </a:p>
        </p:txBody>
      </p:sp>
      <p:sp>
        <p:nvSpPr>
          <p:cNvPr id="105" name="Google Shape;105;p13"/>
          <p:cNvSpPr txBox="1"/>
          <p:nvPr/>
        </p:nvSpPr>
        <p:spPr>
          <a:xfrm>
            <a:off x="1649338" y="1000436"/>
            <a:ext cx="1935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5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400" u="none" cap="none" strike="noStrike">
                <a:solidFill>
                  <a:srgbClr val="FA4155"/>
                </a:solidFill>
                <a:latin typeface="Arial"/>
                <a:ea typeface="Arial"/>
                <a:cs typeface="Arial"/>
                <a:sym typeface="Arial"/>
              </a:rPr>
              <a:t>Неща, които научих</a:t>
            </a:r>
            <a:endParaRPr sz="1200"/>
          </a:p>
        </p:txBody>
      </p:sp>
      <p:sp>
        <p:nvSpPr>
          <p:cNvPr id="106" name="Google Shape;106;p13"/>
          <p:cNvSpPr txBox="1"/>
          <p:nvPr/>
        </p:nvSpPr>
        <p:spPr>
          <a:xfrm>
            <a:off x="1649338" y="2243571"/>
            <a:ext cx="29229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5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400" u="none" cap="none" strike="noStrike">
                <a:solidFill>
                  <a:srgbClr val="FA4155"/>
                </a:solidFill>
                <a:latin typeface="Arial"/>
                <a:ea typeface="Arial"/>
                <a:cs typeface="Arial"/>
                <a:sym typeface="Arial"/>
              </a:rPr>
              <a:t>Въпроси, които все още имам</a:t>
            </a:r>
            <a:endParaRPr sz="1200"/>
          </a:p>
        </p:txBody>
      </p:sp>
      <p:sp>
        <p:nvSpPr>
          <p:cNvPr id="107" name="Google Shape;107;p13"/>
          <p:cNvSpPr txBox="1"/>
          <p:nvPr/>
        </p:nvSpPr>
        <p:spPr>
          <a:xfrm>
            <a:off x="1649338" y="3487639"/>
            <a:ext cx="43965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5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400" u="none" cap="none" strike="noStrike">
                <a:solidFill>
                  <a:srgbClr val="FA4155"/>
                </a:solidFill>
                <a:latin typeface="Arial"/>
                <a:ea typeface="Arial"/>
                <a:cs typeface="Arial"/>
                <a:sym typeface="Arial"/>
              </a:rPr>
              <a:t>Предизвикателство, пред което се изправям</a:t>
            </a:r>
            <a:endParaRPr sz="1200"/>
          </a:p>
        </p:txBody>
      </p:sp>
      <p:grpSp>
        <p:nvGrpSpPr>
          <p:cNvPr id="108" name="Google Shape;108;p13"/>
          <p:cNvGrpSpPr/>
          <p:nvPr/>
        </p:nvGrpSpPr>
        <p:grpSpPr>
          <a:xfrm>
            <a:off x="412876" y="2364552"/>
            <a:ext cx="919927" cy="689986"/>
            <a:chOff x="0" y="0"/>
            <a:chExt cx="812800" cy="812800"/>
          </a:xfrm>
        </p:grpSpPr>
        <p:sp>
          <p:nvSpPr>
            <p:cNvPr id="109" name="Google Shape;109;p13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53264"/>
            </a:solidFill>
            <a:ln>
              <a:noFill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3"/>
            <p:cNvSpPr txBox="1"/>
            <p:nvPr/>
          </p:nvSpPr>
          <p:spPr>
            <a:xfrm>
              <a:off x="76200" y="47625"/>
              <a:ext cx="660300" cy="689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1" name="Google Shape;111;p13"/>
          <p:cNvGrpSpPr/>
          <p:nvPr/>
        </p:nvGrpSpPr>
        <p:grpSpPr>
          <a:xfrm>
            <a:off x="382448" y="2343101"/>
            <a:ext cx="919927" cy="689986"/>
            <a:chOff x="0" y="0"/>
            <a:chExt cx="812800" cy="812800"/>
          </a:xfrm>
        </p:grpSpPr>
        <p:sp>
          <p:nvSpPr>
            <p:cNvPr id="112" name="Google Shape;112;p13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EBEBE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3"/>
            <p:cNvSpPr txBox="1"/>
            <p:nvPr/>
          </p:nvSpPr>
          <p:spPr>
            <a:xfrm>
              <a:off x="76200" y="47625"/>
              <a:ext cx="660300" cy="689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4" name="Google Shape;114;p13"/>
          <p:cNvSpPr txBox="1"/>
          <p:nvPr/>
        </p:nvSpPr>
        <p:spPr>
          <a:xfrm>
            <a:off x="747344" y="2491998"/>
            <a:ext cx="29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24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2.</a:t>
            </a:r>
            <a:endParaRPr sz="1200"/>
          </a:p>
        </p:txBody>
      </p:sp>
      <p:grpSp>
        <p:nvGrpSpPr>
          <p:cNvPr id="115" name="Google Shape;115;p13"/>
          <p:cNvGrpSpPr/>
          <p:nvPr/>
        </p:nvGrpSpPr>
        <p:grpSpPr>
          <a:xfrm>
            <a:off x="412876" y="3650471"/>
            <a:ext cx="919927" cy="689986"/>
            <a:chOff x="0" y="0"/>
            <a:chExt cx="812800" cy="812800"/>
          </a:xfrm>
        </p:grpSpPr>
        <p:sp>
          <p:nvSpPr>
            <p:cNvPr id="116" name="Google Shape;116;p13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53264"/>
            </a:solidFill>
            <a:ln>
              <a:noFill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3"/>
            <p:cNvSpPr txBox="1"/>
            <p:nvPr/>
          </p:nvSpPr>
          <p:spPr>
            <a:xfrm>
              <a:off x="76200" y="47625"/>
              <a:ext cx="660300" cy="689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8" name="Google Shape;118;p13"/>
          <p:cNvGrpSpPr/>
          <p:nvPr/>
        </p:nvGrpSpPr>
        <p:grpSpPr>
          <a:xfrm>
            <a:off x="382448" y="3629019"/>
            <a:ext cx="919927" cy="689986"/>
            <a:chOff x="0" y="0"/>
            <a:chExt cx="812800" cy="812800"/>
          </a:xfrm>
        </p:grpSpPr>
        <p:sp>
          <p:nvSpPr>
            <p:cNvPr id="119" name="Google Shape;119;p13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AFADC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3"/>
            <p:cNvSpPr txBox="1"/>
            <p:nvPr/>
          </p:nvSpPr>
          <p:spPr>
            <a:xfrm>
              <a:off x="76200" y="47625"/>
              <a:ext cx="660300" cy="689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1" name="Google Shape;121;p13"/>
          <p:cNvSpPr txBox="1"/>
          <p:nvPr/>
        </p:nvSpPr>
        <p:spPr>
          <a:xfrm>
            <a:off x="747344" y="3784614"/>
            <a:ext cx="2970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7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25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1.</a:t>
            </a:r>
            <a:endParaRPr sz="1200"/>
          </a:p>
        </p:txBody>
      </p:sp>
      <p:sp>
        <p:nvSpPr>
          <p:cNvPr id="122" name="Google Shape;122;p13"/>
          <p:cNvSpPr txBox="1"/>
          <p:nvPr/>
        </p:nvSpPr>
        <p:spPr>
          <a:xfrm>
            <a:off x="724405" y="1066479"/>
            <a:ext cx="2970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7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25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3.</a:t>
            </a:r>
            <a:endParaRPr sz="12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