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Gila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1.jpeg" Type="http://schemas.openxmlformats.org/officeDocument/2006/relationships/image"/><Relationship Id="rId4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1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547785">
            <a:off x="-4540946" y="-6459141"/>
            <a:ext cx="19804918" cy="20738134"/>
          </a:xfrm>
          <a:custGeom>
            <a:avLst/>
            <a:gdLst/>
            <a:ahLst/>
            <a:cxnLst/>
            <a:rect r="r" b="b" t="t" l="l"/>
            <a:pathLst>
              <a:path h="20738134" w="19804918">
                <a:moveTo>
                  <a:pt x="0" y="0"/>
                </a:moveTo>
                <a:lnTo>
                  <a:pt x="19804918" y="0"/>
                </a:lnTo>
                <a:lnTo>
                  <a:pt x="19804918" y="20738133"/>
                </a:lnTo>
                <a:lnTo>
                  <a:pt x="0" y="207381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694372" y="9258300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361513" y="6655849"/>
            <a:ext cx="7315200" cy="2713274"/>
          </a:xfrm>
          <a:custGeom>
            <a:avLst/>
            <a:gdLst/>
            <a:ahLst/>
            <a:cxnLst/>
            <a:rect r="r" b="b" t="t" l="l"/>
            <a:pathLst>
              <a:path h="2713274" w="7315200">
                <a:moveTo>
                  <a:pt x="0" y="0"/>
                </a:moveTo>
                <a:lnTo>
                  <a:pt x="7315200" y="0"/>
                </a:lnTo>
                <a:lnTo>
                  <a:pt x="7315200" y="2713274"/>
                </a:lnTo>
                <a:lnTo>
                  <a:pt x="0" y="27132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869429" y="4596106"/>
            <a:ext cx="12299369" cy="1568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17"/>
              </a:lnSpc>
            </a:pPr>
            <a:r>
              <a:rPr lang="en-US" sz="11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Частица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6472758">
            <a:off x="12813889" y="-251115"/>
            <a:ext cx="3458268" cy="3458268"/>
          </a:xfrm>
          <a:custGeom>
            <a:avLst/>
            <a:gdLst/>
            <a:ahLst/>
            <a:cxnLst/>
            <a:rect r="r" b="b" t="t" l="l"/>
            <a:pathLst>
              <a:path h="3458268" w="3458268">
                <a:moveTo>
                  <a:pt x="0" y="0"/>
                </a:moveTo>
                <a:lnTo>
                  <a:pt x="3458268" y="0"/>
                </a:lnTo>
                <a:lnTo>
                  <a:pt x="3458268" y="3458268"/>
                </a:lnTo>
                <a:lnTo>
                  <a:pt x="0" y="34582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869429" y="2341543"/>
            <a:ext cx="12299369" cy="1568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24"/>
              </a:lnSpc>
            </a:pPr>
            <a:r>
              <a:rPr lang="en-US" sz="11707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Вълна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311021" y="3787862"/>
            <a:ext cx="9416184" cy="941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29"/>
              </a:lnSpc>
            </a:pPr>
            <a:r>
              <a:rPr lang="en-US" sz="7058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или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-230817">
            <a:off x="13077750" y="3654512"/>
            <a:ext cx="5210250" cy="6129706"/>
          </a:xfrm>
          <a:custGeom>
            <a:avLst/>
            <a:gdLst/>
            <a:ahLst/>
            <a:cxnLst/>
            <a:rect r="r" b="b" t="t" l="l"/>
            <a:pathLst>
              <a:path h="6129706" w="5210250">
                <a:moveTo>
                  <a:pt x="0" y="0"/>
                </a:moveTo>
                <a:lnTo>
                  <a:pt x="5210250" y="0"/>
                </a:lnTo>
                <a:lnTo>
                  <a:pt x="5210250" y="6129706"/>
                </a:lnTo>
                <a:lnTo>
                  <a:pt x="0" y="61297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4570497">
            <a:off x="15781029" y="74934"/>
            <a:ext cx="2268764" cy="2268764"/>
          </a:xfrm>
          <a:custGeom>
            <a:avLst/>
            <a:gdLst/>
            <a:ahLst/>
            <a:cxnLst/>
            <a:rect r="r" b="b" t="t" l="l"/>
            <a:pathLst>
              <a:path h="2268764" w="2268764">
                <a:moveTo>
                  <a:pt x="0" y="0"/>
                </a:moveTo>
                <a:lnTo>
                  <a:pt x="2268765" y="0"/>
                </a:lnTo>
                <a:lnTo>
                  <a:pt x="2268765" y="2268764"/>
                </a:lnTo>
                <a:lnTo>
                  <a:pt x="0" y="22687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3986559">
            <a:off x="16136534" y="697849"/>
            <a:ext cx="2868288" cy="2868288"/>
          </a:xfrm>
          <a:custGeom>
            <a:avLst/>
            <a:gdLst/>
            <a:ahLst/>
            <a:cxnLst/>
            <a:rect r="r" b="b" t="t" l="l"/>
            <a:pathLst>
              <a:path h="2868288" w="2868288">
                <a:moveTo>
                  <a:pt x="0" y="0"/>
                </a:moveTo>
                <a:lnTo>
                  <a:pt x="2868288" y="0"/>
                </a:lnTo>
                <a:lnTo>
                  <a:pt x="2868288" y="2868288"/>
                </a:lnTo>
                <a:lnTo>
                  <a:pt x="0" y="28682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3525807" y="-7974664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6" y="0"/>
                </a:lnTo>
                <a:lnTo>
                  <a:pt x="13834786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598034" y="814980"/>
            <a:ext cx="13091931" cy="8657040"/>
          </a:xfrm>
          <a:custGeom>
            <a:avLst/>
            <a:gdLst/>
            <a:ahLst/>
            <a:cxnLst/>
            <a:rect r="r" b="b" t="t" l="l"/>
            <a:pathLst>
              <a:path h="8657040" w="13091931">
                <a:moveTo>
                  <a:pt x="0" y="0"/>
                </a:moveTo>
                <a:lnTo>
                  <a:pt x="13091932" y="0"/>
                </a:lnTo>
                <a:lnTo>
                  <a:pt x="13091932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9939" t="0" r="-5815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694372" y="9320582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3395591" y="-8169987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6" y="0"/>
                </a:lnTo>
                <a:lnTo>
                  <a:pt x="13834786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694372" y="9258300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98034" y="814980"/>
            <a:ext cx="13091931" cy="8657040"/>
          </a:xfrm>
          <a:custGeom>
            <a:avLst/>
            <a:gdLst/>
            <a:ahLst/>
            <a:cxnLst/>
            <a:rect r="r" b="b" t="t" l="l"/>
            <a:pathLst>
              <a:path h="8657040" w="13091931">
                <a:moveTo>
                  <a:pt x="0" y="0"/>
                </a:moveTo>
                <a:lnTo>
                  <a:pt x="13091932" y="0"/>
                </a:lnTo>
                <a:lnTo>
                  <a:pt x="13091932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378" r="0" b="-378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2375567" y="-6759316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6" y="0"/>
                </a:lnTo>
                <a:lnTo>
                  <a:pt x="13834786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694372" y="9258300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746994" y="814980"/>
            <a:ext cx="13091931" cy="8657040"/>
          </a:xfrm>
          <a:custGeom>
            <a:avLst/>
            <a:gdLst/>
            <a:ahLst/>
            <a:cxnLst/>
            <a:rect r="r" b="b" t="t" l="l"/>
            <a:pathLst>
              <a:path h="8657040" w="13091931">
                <a:moveTo>
                  <a:pt x="0" y="0"/>
                </a:moveTo>
                <a:lnTo>
                  <a:pt x="13091932" y="0"/>
                </a:lnTo>
                <a:lnTo>
                  <a:pt x="13091932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96" t="0" r="-7611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3156862" y="-8300203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6" y="0"/>
                </a:lnTo>
                <a:lnTo>
                  <a:pt x="13834786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843332" y="9320582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98034" y="814980"/>
            <a:ext cx="13091931" cy="8657040"/>
          </a:xfrm>
          <a:custGeom>
            <a:avLst/>
            <a:gdLst/>
            <a:ahLst/>
            <a:cxnLst/>
            <a:rect r="r" b="b" t="t" l="l"/>
            <a:pathLst>
              <a:path h="8657040" w="13091931">
                <a:moveTo>
                  <a:pt x="0" y="0"/>
                </a:moveTo>
                <a:lnTo>
                  <a:pt x="13091932" y="0"/>
                </a:lnTo>
                <a:lnTo>
                  <a:pt x="13091932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31" t="-1653" r="0" b="-1653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3113457" y="-8039772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6" y="0"/>
                </a:lnTo>
                <a:lnTo>
                  <a:pt x="13834786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843332" y="9320582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98034" y="814980"/>
            <a:ext cx="13091931" cy="8657040"/>
          </a:xfrm>
          <a:custGeom>
            <a:avLst/>
            <a:gdLst/>
            <a:ahLst/>
            <a:cxnLst/>
            <a:rect r="r" b="b" t="t" l="l"/>
            <a:pathLst>
              <a:path h="8657040" w="13091931">
                <a:moveTo>
                  <a:pt x="0" y="0"/>
                </a:moveTo>
                <a:lnTo>
                  <a:pt x="13091932" y="0"/>
                </a:lnTo>
                <a:lnTo>
                  <a:pt x="13091932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83" r="0" b="-283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3590915" y="-8734256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6" y="0"/>
                </a:lnTo>
                <a:lnTo>
                  <a:pt x="13834786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843332" y="9320582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60320" y="814980"/>
            <a:ext cx="13167360" cy="8657040"/>
          </a:xfrm>
          <a:custGeom>
            <a:avLst/>
            <a:gdLst/>
            <a:ahLst/>
            <a:cxnLst/>
            <a:rect r="r" b="b" t="t" l="l"/>
            <a:pathLst>
              <a:path h="8657040" w="13167360">
                <a:moveTo>
                  <a:pt x="0" y="0"/>
                </a:moveTo>
                <a:lnTo>
                  <a:pt x="13167360" y="0"/>
                </a:lnTo>
                <a:lnTo>
                  <a:pt x="13167360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96" t="0" r="-2596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4155183" y="-7996366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7" y="0"/>
                </a:lnTo>
                <a:lnTo>
                  <a:pt x="13834787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843332" y="9320582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60320" y="814980"/>
            <a:ext cx="13167360" cy="8657040"/>
          </a:xfrm>
          <a:custGeom>
            <a:avLst/>
            <a:gdLst/>
            <a:ahLst/>
            <a:cxnLst/>
            <a:rect r="r" b="b" t="t" l="l"/>
            <a:pathLst>
              <a:path h="8657040" w="13167360">
                <a:moveTo>
                  <a:pt x="0" y="0"/>
                </a:moveTo>
                <a:lnTo>
                  <a:pt x="13167360" y="0"/>
                </a:lnTo>
                <a:lnTo>
                  <a:pt x="13167360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4267" t="0" r="-17225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598558">
            <a:off x="4794585" y="-7996366"/>
            <a:ext cx="13834786" cy="20790206"/>
          </a:xfrm>
          <a:custGeom>
            <a:avLst/>
            <a:gdLst/>
            <a:ahLst/>
            <a:cxnLst/>
            <a:rect r="r" b="b" t="t" l="l"/>
            <a:pathLst>
              <a:path h="20790206" w="13834786">
                <a:moveTo>
                  <a:pt x="0" y="0"/>
                </a:moveTo>
                <a:lnTo>
                  <a:pt x="13834787" y="0"/>
                </a:lnTo>
                <a:lnTo>
                  <a:pt x="13834787" y="20790206"/>
                </a:lnTo>
                <a:lnTo>
                  <a:pt x="0" y="207902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6" t="0" r="-2175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843332" y="9320582"/>
            <a:ext cx="2899255" cy="966418"/>
          </a:xfrm>
          <a:custGeom>
            <a:avLst/>
            <a:gdLst/>
            <a:ahLst/>
            <a:cxnLst/>
            <a:rect r="r" b="b" t="t" l="l"/>
            <a:pathLst>
              <a:path h="966418" w="2899255">
                <a:moveTo>
                  <a:pt x="0" y="0"/>
                </a:moveTo>
                <a:lnTo>
                  <a:pt x="2899256" y="0"/>
                </a:lnTo>
                <a:lnTo>
                  <a:pt x="2899256" y="966418"/>
                </a:lnTo>
                <a:lnTo>
                  <a:pt x="0" y="966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709280" y="814980"/>
            <a:ext cx="13167360" cy="8657040"/>
          </a:xfrm>
          <a:custGeom>
            <a:avLst/>
            <a:gdLst/>
            <a:ahLst/>
            <a:cxnLst/>
            <a:rect r="r" b="b" t="t" l="l"/>
            <a:pathLst>
              <a:path h="8657040" w="13167360">
                <a:moveTo>
                  <a:pt x="0" y="0"/>
                </a:moveTo>
                <a:lnTo>
                  <a:pt x="13167360" y="0"/>
                </a:lnTo>
                <a:lnTo>
                  <a:pt x="13167360" y="8657040"/>
                </a:lnTo>
                <a:lnTo>
                  <a:pt x="0" y="86570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763" r="0" b="-763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DAG5TjiYCJo</dc:identifier>
  <dcterms:modified xsi:type="dcterms:W3CDTF">2011-08-01T06:04:30Z</dcterms:modified>
  <cp:revision>1</cp:revision>
  <dc:title>Вълна или частица? - примери - ПБО Свойства на светлината, Физика, 10. клас</dc:title>
</cp:coreProperties>
</file>