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GilamBG" charset="1" panose="00000800000000000000"/>
      <p:regular r:id="rId12"/>
    </p:embeddedFont>
    <p:embeddedFont>
      <p:font typeface="Gilam Bold" charset="1" panose="000008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2.jpeg" Type="http://schemas.openxmlformats.org/officeDocument/2006/relationships/image"/><Relationship Id="rId5" Target="../media/image1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635545">
            <a:off x="-5699981" y="-2912610"/>
            <a:ext cx="15032839" cy="15057936"/>
          </a:xfrm>
          <a:custGeom>
            <a:avLst/>
            <a:gdLst/>
            <a:ahLst/>
            <a:cxnLst/>
            <a:rect r="r" b="b" t="t" l="l"/>
            <a:pathLst>
              <a:path h="15057936" w="15032839">
                <a:moveTo>
                  <a:pt x="0" y="0"/>
                </a:moveTo>
                <a:lnTo>
                  <a:pt x="15032840" y="0"/>
                </a:lnTo>
                <a:lnTo>
                  <a:pt x="15032840" y="15057936"/>
                </a:lnTo>
                <a:lnTo>
                  <a:pt x="0" y="150579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25230" y="1486274"/>
            <a:ext cx="5415504" cy="7407510"/>
            <a:chOff x="0" y="0"/>
            <a:chExt cx="4947763" cy="676771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47762" cy="6767717"/>
            </a:xfrm>
            <a:custGeom>
              <a:avLst/>
              <a:gdLst/>
              <a:ahLst/>
              <a:cxnLst/>
              <a:rect r="r" b="b" t="t" l="l"/>
              <a:pathLst>
                <a:path h="6767717" w="4947762">
                  <a:moveTo>
                    <a:pt x="4947762" y="0"/>
                  </a:moveTo>
                  <a:lnTo>
                    <a:pt x="3001145" y="6767717"/>
                  </a:lnTo>
                  <a:lnTo>
                    <a:pt x="0" y="6767717"/>
                  </a:lnTo>
                  <a:lnTo>
                    <a:pt x="1946618" y="0"/>
                  </a:lnTo>
                  <a:lnTo>
                    <a:pt x="4947762" y="0"/>
                  </a:lnTo>
                  <a:close/>
                </a:path>
              </a:pathLst>
            </a:custGeom>
            <a:solidFill>
              <a:srgbClr val="053264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4687616" y="2155104"/>
            <a:ext cx="4456384" cy="5612276"/>
            <a:chOff x="0" y="0"/>
            <a:chExt cx="4099684" cy="51630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099684" cy="5163055"/>
            </a:xfrm>
            <a:custGeom>
              <a:avLst/>
              <a:gdLst/>
              <a:ahLst/>
              <a:cxnLst/>
              <a:rect r="r" b="b" t="t" l="l"/>
              <a:pathLst>
                <a:path h="5163055" w="4099684">
                  <a:moveTo>
                    <a:pt x="4099684" y="0"/>
                  </a:moveTo>
                  <a:lnTo>
                    <a:pt x="2486729" y="5163055"/>
                  </a:lnTo>
                  <a:lnTo>
                    <a:pt x="0" y="5163055"/>
                  </a:lnTo>
                  <a:lnTo>
                    <a:pt x="1612955" y="0"/>
                  </a:lnTo>
                  <a:lnTo>
                    <a:pt x="4099684" y="0"/>
                  </a:lnTo>
                  <a:close/>
                </a:path>
              </a:pathLst>
            </a:custGeom>
            <a:blipFill>
              <a:blip r:embed="rId4"/>
              <a:stretch>
                <a:fillRect l="-34060" t="0" r="-3406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855996" y="1858465"/>
            <a:ext cx="5289008" cy="6693462"/>
            <a:chOff x="0" y="0"/>
            <a:chExt cx="4079718" cy="516305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9718" cy="5163055"/>
            </a:xfrm>
            <a:custGeom>
              <a:avLst/>
              <a:gdLst/>
              <a:ahLst/>
              <a:cxnLst/>
              <a:rect r="r" b="b" t="t" l="l"/>
              <a:pathLst>
                <a:path h="5163055" w="4079718">
                  <a:moveTo>
                    <a:pt x="4079718" y="0"/>
                  </a:moveTo>
                  <a:lnTo>
                    <a:pt x="2474619" y="5163055"/>
                  </a:lnTo>
                  <a:lnTo>
                    <a:pt x="0" y="5163055"/>
                  </a:lnTo>
                  <a:lnTo>
                    <a:pt x="1605100" y="0"/>
                  </a:lnTo>
                  <a:lnTo>
                    <a:pt x="4079718" y="0"/>
                  </a:lnTo>
                  <a:close/>
                </a:path>
              </a:pathLst>
            </a:custGeom>
            <a:blipFill>
              <a:blip r:embed="rId5"/>
              <a:stretch>
                <a:fillRect l="-44829" t="0" r="-44829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5086350" y="8264674"/>
            <a:ext cx="1505253" cy="287252"/>
          </a:xfrm>
          <a:custGeom>
            <a:avLst/>
            <a:gdLst/>
            <a:ahLst/>
            <a:cxnLst/>
            <a:rect r="r" b="b" t="t" l="l"/>
            <a:pathLst>
              <a:path h="287252" w="1505253">
                <a:moveTo>
                  <a:pt x="0" y="0"/>
                </a:moveTo>
                <a:lnTo>
                  <a:pt x="1505253" y="0"/>
                </a:lnTo>
                <a:lnTo>
                  <a:pt x="1505253" y="287253"/>
                </a:lnTo>
                <a:lnTo>
                  <a:pt x="0" y="287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734925" y="8264674"/>
            <a:ext cx="4524375" cy="929553"/>
          </a:xfrm>
          <a:custGeom>
            <a:avLst/>
            <a:gdLst/>
            <a:ahLst/>
            <a:cxnLst/>
            <a:rect r="r" b="b" t="t" l="l"/>
            <a:pathLst>
              <a:path h="929553" w="4524375">
                <a:moveTo>
                  <a:pt x="0" y="0"/>
                </a:moveTo>
                <a:lnTo>
                  <a:pt x="4524375" y="0"/>
                </a:lnTo>
                <a:lnTo>
                  <a:pt x="4524375" y="929554"/>
                </a:lnTo>
                <a:lnTo>
                  <a:pt x="0" y="9295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530329" y="3349533"/>
            <a:ext cx="8245667" cy="2533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43"/>
              </a:lnSpc>
            </a:pPr>
            <a:r>
              <a:rPr lang="en-US" sz="8369">
                <a:solidFill>
                  <a:srgbClr val="FFFFFF"/>
                </a:solidFill>
                <a:latin typeface="GilamBG"/>
                <a:ea typeface="GilamBG"/>
                <a:cs typeface="GilamBG"/>
                <a:sym typeface="GilamBG"/>
              </a:rPr>
              <a:t>ЖИВО ИЛИ</a:t>
            </a:r>
          </a:p>
          <a:p>
            <a:pPr algn="ctr">
              <a:lnSpc>
                <a:spcPts val="10043"/>
              </a:lnSpc>
            </a:pPr>
            <a:r>
              <a:rPr lang="en-US" sz="8369">
                <a:solidFill>
                  <a:srgbClr val="FFFFFF"/>
                </a:solidFill>
                <a:latin typeface="GilamBG"/>
                <a:ea typeface="GilamBG"/>
                <a:cs typeface="GilamBG"/>
                <a:sym typeface="GilamBG"/>
              </a:rPr>
              <a:t> НЕЖИВО ???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3685">
            <a:off x="13214346" y="-1915563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6" y="0"/>
                </a:lnTo>
                <a:lnTo>
                  <a:pt x="7063926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849756">
            <a:off x="-1477280" y="5669027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5" y="0"/>
                </a:lnTo>
                <a:lnTo>
                  <a:pt x="7063925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985860" y="1285596"/>
            <a:ext cx="14316281" cy="7715808"/>
            <a:chOff x="0" y="0"/>
            <a:chExt cx="2172799" cy="11710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72799" cy="1171037"/>
            </a:xfrm>
            <a:custGeom>
              <a:avLst/>
              <a:gdLst/>
              <a:ahLst/>
              <a:cxnLst/>
              <a:rect r="r" b="b" t="t" l="l"/>
              <a:pathLst>
                <a:path h="1171037" w="2172799">
                  <a:moveTo>
                    <a:pt x="0" y="0"/>
                  </a:moveTo>
                  <a:lnTo>
                    <a:pt x="2172799" y="0"/>
                  </a:lnTo>
                  <a:lnTo>
                    <a:pt x="2172799" y="1171037"/>
                  </a:lnTo>
                  <a:lnTo>
                    <a:pt x="0" y="1171037"/>
                  </a:lnTo>
                  <a:close/>
                </a:path>
              </a:pathLst>
            </a:custGeom>
            <a:blipFill>
              <a:blip r:embed="rId4"/>
              <a:stretch>
                <a:fillRect l="0" t="-11904" r="0" b="-11904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3685">
            <a:off x="13214346" y="-1915563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6" y="0"/>
                </a:lnTo>
                <a:lnTo>
                  <a:pt x="7063926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849756">
            <a:off x="-1477280" y="5669027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5" y="0"/>
                </a:lnTo>
                <a:lnTo>
                  <a:pt x="7063925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54901" y="1892459"/>
            <a:ext cx="15578198" cy="6502081"/>
            <a:chOff x="0" y="0"/>
            <a:chExt cx="20770930" cy="8669442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10560" t="0" r="10560" b="0"/>
            <a:stretch>
              <a:fillRect/>
            </a:stretch>
          </p:blipFill>
          <p:spPr>
            <a:xfrm flipH="false" flipV="false">
              <a:off x="0" y="0"/>
              <a:ext cx="10321965" cy="8669442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5426" t="0" r="5426" b="0"/>
            <a:stretch>
              <a:fillRect/>
            </a:stretch>
          </p:blipFill>
          <p:spPr>
            <a:xfrm flipH="false" flipV="false">
              <a:off x="10448965" y="0"/>
              <a:ext cx="10321965" cy="866944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3685">
            <a:off x="13214346" y="-1915563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6" y="0"/>
                </a:lnTo>
                <a:lnTo>
                  <a:pt x="7063926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849756">
            <a:off x="-1477280" y="5669027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5" y="0"/>
                </a:lnTo>
                <a:lnTo>
                  <a:pt x="7063925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058099" y="747640"/>
            <a:ext cx="14171801" cy="8791721"/>
            <a:chOff x="0" y="0"/>
            <a:chExt cx="2737643" cy="169834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737643" cy="1698344"/>
            </a:xfrm>
            <a:custGeom>
              <a:avLst/>
              <a:gdLst/>
              <a:ahLst/>
              <a:cxnLst/>
              <a:rect r="r" b="b" t="t" l="l"/>
              <a:pathLst>
                <a:path h="1698344" w="2737643">
                  <a:moveTo>
                    <a:pt x="0" y="0"/>
                  </a:moveTo>
                  <a:lnTo>
                    <a:pt x="2737643" y="0"/>
                  </a:lnTo>
                  <a:lnTo>
                    <a:pt x="2737643" y="1698344"/>
                  </a:lnTo>
                  <a:lnTo>
                    <a:pt x="0" y="1698344"/>
                  </a:lnTo>
                  <a:close/>
                </a:path>
              </a:pathLst>
            </a:custGeom>
            <a:blipFill>
              <a:blip r:embed="rId4"/>
              <a:stretch>
                <a:fillRect l="0" t="-10374" r="0" b="-10374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3685">
            <a:off x="13214346" y="-1915563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6" y="0"/>
                </a:lnTo>
                <a:lnTo>
                  <a:pt x="7063926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849756">
            <a:off x="-1477280" y="5669027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5" y="0"/>
                </a:lnTo>
                <a:lnTo>
                  <a:pt x="7063925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97045" y="887329"/>
            <a:ext cx="15493910" cy="8512343"/>
            <a:chOff x="0" y="0"/>
            <a:chExt cx="1998099" cy="10977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998099" cy="1097754"/>
            </a:xfrm>
            <a:custGeom>
              <a:avLst/>
              <a:gdLst/>
              <a:ahLst/>
              <a:cxnLst/>
              <a:rect r="r" b="b" t="t" l="l"/>
              <a:pathLst>
                <a:path h="1097754" w="1998099">
                  <a:moveTo>
                    <a:pt x="0" y="0"/>
                  </a:moveTo>
                  <a:lnTo>
                    <a:pt x="1998099" y="0"/>
                  </a:lnTo>
                  <a:lnTo>
                    <a:pt x="1998099" y="1097754"/>
                  </a:lnTo>
                  <a:lnTo>
                    <a:pt x="0" y="1097754"/>
                  </a:lnTo>
                  <a:close/>
                </a:path>
              </a:pathLst>
            </a:custGeom>
            <a:blipFill>
              <a:blip r:embed="rId4"/>
              <a:stretch>
                <a:fillRect l="0" t="-10727" r="0" b="-10727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3685">
            <a:off x="13214346" y="-1915563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6" y="0"/>
                </a:lnTo>
                <a:lnTo>
                  <a:pt x="7063926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849756">
            <a:off x="-1477280" y="5669027"/>
            <a:ext cx="7063925" cy="7514814"/>
          </a:xfrm>
          <a:custGeom>
            <a:avLst/>
            <a:gdLst/>
            <a:ahLst/>
            <a:cxnLst/>
            <a:rect r="r" b="b" t="t" l="l"/>
            <a:pathLst>
              <a:path h="7514814" w="7063925">
                <a:moveTo>
                  <a:pt x="0" y="0"/>
                </a:moveTo>
                <a:lnTo>
                  <a:pt x="7063925" y="0"/>
                </a:lnTo>
                <a:lnTo>
                  <a:pt x="7063925" y="7514814"/>
                </a:lnTo>
                <a:lnTo>
                  <a:pt x="0" y="7514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54901" y="1496488"/>
            <a:ext cx="15578198" cy="7074774"/>
            <a:chOff x="0" y="0"/>
            <a:chExt cx="20770930" cy="9433032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4306" r="0" b="4306"/>
            <a:stretch>
              <a:fillRect/>
            </a:stretch>
          </p:blipFill>
          <p:spPr>
            <a:xfrm flipH="false" flipV="false">
              <a:off x="0" y="0"/>
              <a:ext cx="10321965" cy="9433032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0" t="0" r="38449" b="0"/>
            <a:stretch>
              <a:fillRect/>
            </a:stretch>
          </p:blipFill>
          <p:spPr>
            <a:xfrm flipH="false" flipV="false">
              <a:off x="10448965" y="0"/>
              <a:ext cx="10321965" cy="9433032"/>
            </a:xfrm>
            <a:prstGeom prst="rect">
              <a:avLst/>
            </a:prstGeom>
          </p:spPr>
        </p:pic>
      </p:grpSp>
      <p:sp>
        <p:nvSpPr>
          <p:cNvPr name="TextBox 7" id="7"/>
          <p:cNvSpPr txBox="true"/>
          <p:nvPr/>
        </p:nvSpPr>
        <p:spPr>
          <a:xfrm rot="0">
            <a:off x="1354901" y="554036"/>
            <a:ext cx="3104257" cy="854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b="true" sz="4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Бактерии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144000" y="554036"/>
            <a:ext cx="2809947" cy="854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b="true" sz="4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Вируси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DAHJoCBcN7Q</dc:identifier>
  <dcterms:modified xsi:type="dcterms:W3CDTF">2011-08-01T06:04:30Z</dcterms:modified>
  <cp:revision>1</cp:revision>
  <dc:title>Prepodavame.bg_Jivo ili nejivo</dc:title>
</cp:coreProperties>
</file>