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6858000" cy="9144000"/>
  <p:embeddedFontLst>
    <p:embeddedFont>
      <p:font typeface="Open Sans Bold" charset="1" panose="020B08060305040202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svg" Type="http://schemas.openxmlformats.org/officeDocument/2006/relationships/image"/><Relationship Id="rId11" Target="../media/image14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5.png" Type="http://schemas.openxmlformats.org/officeDocument/2006/relationships/image"/><Relationship Id="rId6" Target="../media/image6.svg" Type="http://schemas.openxmlformats.org/officeDocument/2006/relationships/image"/><Relationship Id="rId7" Target="../media/image7.png" Type="http://schemas.openxmlformats.org/officeDocument/2006/relationships/image"/><Relationship Id="rId8" Target="../media/image8.svg" Type="http://schemas.openxmlformats.org/officeDocument/2006/relationships/image"/><Relationship Id="rId9" Target="../media/image1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5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6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7.jpeg" Type="http://schemas.openxmlformats.org/officeDocument/2006/relationships/image"/><Relationship Id="rId12" Target="../media/image18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9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20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491500" y="1028700"/>
            <a:ext cx="8239900" cy="8229600"/>
          </a:xfrm>
          <a:custGeom>
            <a:avLst/>
            <a:gdLst/>
            <a:ahLst/>
            <a:cxnLst/>
            <a:rect r="r" b="b" t="t" l="l"/>
            <a:pathLst>
              <a:path h="8229600" w="8239900">
                <a:moveTo>
                  <a:pt x="0" y="0"/>
                </a:moveTo>
                <a:lnTo>
                  <a:pt x="8239900" y="0"/>
                </a:lnTo>
                <a:lnTo>
                  <a:pt x="82399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62609" y="6172200"/>
            <a:ext cx="3307270" cy="4114800"/>
          </a:xfrm>
          <a:custGeom>
            <a:avLst/>
            <a:gdLst/>
            <a:ahLst/>
            <a:cxnLst/>
            <a:rect r="r" b="b" t="t" l="l"/>
            <a:pathLst>
              <a:path h="4114800" w="3307270">
                <a:moveTo>
                  <a:pt x="0" y="0"/>
                </a:moveTo>
                <a:lnTo>
                  <a:pt x="3307271" y="0"/>
                </a:lnTo>
                <a:lnTo>
                  <a:pt x="330727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65901" y="838200"/>
            <a:ext cx="4999038" cy="1781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699"/>
              </a:lnSpc>
            </a:pPr>
            <a:r>
              <a:rPr lang="en-US" b="true" sz="10499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Реално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505209" y="4057461"/>
            <a:ext cx="1924527" cy="1953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008"/>
              </a:lnSpc>
            </a:pPr>
            <a:r>
              <a:rPr lang="en-US" b="true" sz="11434">
                <a:solidFill>
                  <a:srgbClr val="FA415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НЕ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225913" y="7204785"/>
            <a:ext cx="4999038" cy="1781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699"/>
              </a:lnSpc>
            </a:pPr>
            <a:r>
              <a:rPr lang="en-US" b="true" sz="10499">
                <a:solidFill>
                  <a:srgbClr val="FA415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Реално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027405" y="1028700"/>
            <a:ext cx="12233189" cy="8229600"/>
          </a:xfrm>
          <a:custGeom>
            <a:avLst/>
            <a:gdLst/>
            <a:ahLst/>
            <a:cxnLst/>
            <a:rect r="r" b="b" t="t" l="l"/>
            <a:pathLst>
              <a:path h="8229600" w="12233189">
                <a:moveTo>
                  <a:pt x="0" y="0"/>
                </a:moveTo>
                <a:lnTo>
                  <a:pt x="12233190" y="0"/>
                </a:lnTo>
                <a:lnTo>
                  <a:pt x="1223319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967940" y="1028700"/>
            <a:ext cx="12352120" cy="8229600"/>
          </a:xfrm>
          <a:custGeom>
            <a:avLst/>
            <a:gdLst/>
            <a:ahLst/>
            <a:cxnLst/>
            <a:rect r="r" b="b" t="t" l="l"/>
            <a:pathLst>
              <a:path h="8229600" w="12352120">
                <a:moveTo>
                  <a:pt x="0" y="0"/>
                </a:moveTo>
                <a:lnTo>
                  <a:pt x="12352120" y="0"/>
                </a:lnTo>
                <a:lnTo>
                  <a:pt x="123521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967940" y="1028700"/>
            <a:ext cx="12352120" cy="8229600"/>
          </a:xfrm>
          <a:custGeom>
            <a:avLst/>
            <a:gdLst/>
            <a:ahLst/>
            <a:cxnLst/>
            <a:rect r="r" b="b" t="t" l="l"/>
            <a:pathLst>
              <a:path h="8229600" w="12352120">
                <a:moveTo>
                  <a:pt x="0" y="0"/>
                </a:moveTo>
                <a:lnTo>
                  <a:pt x="12352120" y="0"/>
                </a:lnTo>
                <a:lnTo>
                  <a:pt x="123521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89035" y="1028700"/>
            <a:ext cx="11509930" cy="8229600"/>
          </a:xfrm>
          <a:custGeom>
            <a:avLst/>
            <a:gdLst/>
            <a:ahLst/>
            <a:cxnLst/>
            <a:rect r="r" b="b" t="t" l="l"/>
            <a:pathLst>
              <a:path h="8229600" w="11509930">
                <a:moveTo>
                  <a:pt x="0" y="0"/>
                </a:moveTo>
                <a:lnTo>
                  <a:pt x="11509930" y="0"/>
                </a:lnTo>
                <a:lnTo>
                  <a:pt x="1150993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67940" y="1028700"/>
            <a:ext cx="12352120" cy="8229600"/>
          </a:xfrm>
          <a:custGeom>
            <a:avLst/>
            <a:gdLst/>
            <a:ahLst/>
            <a:cxnLst/>
            <a:rect r="r" b="b" t="t" l="l"/>
            <a:pathLst>
              <a:path h="8229600" w="12352120">
                <a:moveTo>
                  <a:pt x="0" y="0"/>
                </a:moveTo>
                <a:lnTo>
                  <a:pt x="12352120" y="0"/>
                </a:lnTo>
                <a:lnTo>
                  <a:pt x="123521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978220" y="626267"/>
            <a:ext cx="10331560" cy="9034465"/>
          </a:xfrm>
          <a:custGeom>
            <a:avLst/>
            <a:gdLst/>
            <a:ahLst/>
            <a:cxnLst/>
            <a:rect r="r" b="b" t="t" l="l"/>
            <a:pathLst>
              <a:path h="9034465" w="10331560">
                <a:moveTo>
                  <a:pt x="0" y="0"/>
                </a:moveTo>
                <a:lnTo>
                  <a:pt x="10331560" y="0"/>
                </a:lnTo>
                <a:lnTo>
                  <a:pt x="10331560" y="9034466"/>
                </a:lnTo>
                <a:lnTo>
                  <a:pt x="0" y="903446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-14357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88473">
            <a:off x="-1767420" y="-4587776"/>
            <a:ext cx="20757739" cy="19953377"/>
          </a:xfrm>
          <a:custGeom>
            <a:avLst/>
            <a:gdLst/>
            <a:ahLst/>
            <a:cxnLst/>
            <a:rect r="r" b="b" t="t" l="l"/>
            <a:pathLst>
              <a:path h="19953377" w="20757739">
                <a:moveTo>
                  <a:pt x="0" y="0"/>
                </a:moveTo>
                <a:lnTo>
                  <a:pt x="20757739" y="0"/>
                </a:lnTo>
                <a:lnTo>
                  <a:pt x="20757739" y="19953377"/>
                </a:lnTo>
                <a:lnTo>
                  <a:pt x="0" y="19953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24951" y="2061900"/>
            <a:ext cx="2372832" cy="3081600"/>
          </a:xfrm>
          <a:custGeom>
            <a:avLst/>
            <a:gdLst/>
            <a:ahLst/>
            <a:cxnLst/>
            <a:rect r="r" b="b" t="t" l="l"/>
            <a:pathLst>
              <a:path h="3081600" w="2372832">
                <a:moveTo>
                  <a:pt x="0" y="0"/>
                </a:moveTo>
                <a:lnTo>
                  <a:pt x="2372832" y="0"/>
                </a:lnTo>
                <a:lnTo>
                  <a:pt x="2372832" y="3081600"/>
                </a:lnTo>
                <a:lnTo>
                  <a:pt x="0" y="3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30547" y="-825027"/>
            <a:ext cx="3920282" cy="4114800"/>
          </a:xfrm>
          <a:custGeom>
            <a:avLst/>
            <a:gdLst/>
            <a:ahLst/>
            <a:cxnLst/>
            <a:rect r="r" b="b" t="t" l="l"/>
            <a:pathLst>
              <a:path h="4114800" w="3920282">
                <a:moveTo>
                  <a:pt x="0" y="0"/>
                </a:moveTo>
                <a:lnTo>
                  <a:pt x="3920282" y="0"/>
                </a:lnTo>
                <a:lnTo>
                  <a:pt x="3920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07062">
            <a:off x="-1287267" y="8120581"/>
            <a:ext cx="4631935" cy="2275438"/>
          </a:xfrm>
          <a:custGeom>
            <a:avLst/>
            <a:gdLst/>
            <a:ahLst/>
            <a:cxnLst/>
            <a:rect r="r" b="b" t="t" l="l"/>
            <a:pathLst>
              <a:path h="2275438" w="4631935">
                <a:moveTo>
                  <a:pt x="0" y="0"/>
                </a:moveTo>
                <a:lnTo>
                  <a:pt x="4631934" y="0"/>
                </a:lnTo>
                <a:lnTo>
                  <a:pt x="4631934" y="2275438"/>
                </a:lnTo>
                <a:lnTo>
                  <a:pt x="0" y="227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3027405" cy="1009135"/>
          </a:xfrm>
          <a:custGeom>
            <a:avLst/>
            <a:gdLst/>
            <a:ahLst/>
            <a:cxnLst/>
            <a:rect r="r" b="b" t="t" l="l"/>
            <a:pathLst>
              <a:path h="1009135" w="3027405">
                <a:moveTo>
                  <a:pt x="0" y="0"/>
                </a:moveTo>
                <a:lnTo>
                  <a:pt x="3027405" y="0"/>
                </a:lnTo>
                <a:lnTo>
                  <a:pt x="3027405" y="1009135"/>
                </a:lnTo>
                <a:lnTo>
                  <a:pt x="0" y="10091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967940" y="1028700"/>
            <a:ext cx="12352120" cy="8229600"/>
          </a:xfrm>
          <a:custGeom>
            <a:avLst/>
            <a:gdLst/>
            <a:ahLst/>
            <a:cxnLst/>
            <a:rect r="r" b="b" t="t" l="l"/>
            <a:pathLst>
              <a:path h="8229600" w="12352120">
                <a:moveTo>
                  <a:pt x="0" y="0"/>
                </a:moveTo>
                <a:lnTo>
                  <a:pt x="12352120" y="0"/>
                </a:lnTo>
                <a:lnTo>
                  <a:pt x="123521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DAG0G8pekhM</dc:identifier>
  <dcterms:modified xsi:type="dcterms:W3CDTF">2011-08-01T06:04:30Z</dcterms:modified>
  <cp:revision>1</cp:revision>
  <dc:title>Реално</dc:title>
</cp:coreProperties>
</file>