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</p:sldIdLst>
  <p:sldSz cx="18288000" cy="10287000"/>
  <p:notesSz cx="6858000" cy="9144000"/>
  <p:embeddedFontLst>
    <p:embeddedFont>
      <p:font typeface="GilamBG 1" charset="1" panose="00000900000000000000"/>
      <p:regular r:id="rId24"/>
    </p:embeddedFont>
    <p:embeddedFont>
      <p:font typeface="GilamBG 2" charset="1" panose="00000800000000000000"/>
      <p:regular r:id="rId25"/>
    </p:embeddedFont>
    <p:embeddedFont>
      <p:font typeface="GilamBG 3" charset="1" panose="00000500000000000000"/>
      <p:regular r:id="rId26"/>
    </p:embeddedFont>
    <p:embeddedFont>
      <p:font typeface="GilamBG 4" charset="1" panose="00000700000000000000"/>
      <p:regular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fonts/font24.fntdata" Type="http://schemas.openxmlformats.org/officeDocument/2006/relationships/font"/><Relationship Id="rId25" Target="fonts/font25.fntdata" Type="http://schemas.openxmlformats.org/officeDocument/2006/relationships/font"/><Relationship Id="rId26" Target="fonts/font26.fntdata" Type="http://schemas.openxmlformats.org/officeDocument/2006/relationships/font"/><Relationship Id="rId27" Target="fonts/font27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.png" Type="http://schemas.openxmlformats.org/officeDocument/2006/relationships/image"/><Relationship Id="rId11" Target="../media/image6.svg" Type="http://schemas.openxmlformats.org/officeDocument/2006/relationships/image"/><Relationship Id="rId2" Target="../media/image7.png" Type="http://schemas.openxmlformats.org/officeDocument/2006/relationships/image"/><Relationship Id="rId3" Target="../media/image8.svg" Type="http://schemas.openxmlformats.org/officeDocument/2006/relationships/image"/><Relationship Id="rId4" Target="../media/image9.png" Type="http://schemas.openxmlformats.org/officeDocument/2006/relationships/image"/><Relationship Id="rId5" Target="slide3.xml" Type="http://schemas.openxmlformats.org/officeDocument/2006/relationships/slide"/><Relationship Id="rId6" Target="slide6.xml" Type="http://schemas.openxmlformats.org/officeDocument/2006/relationships/slide"/><Relationship Id="rId7" Target="slide9.xml" Type="http://schemas.openxmlformats.org/officeDocument/2006/relationships/slide"/><Relationship Id="rId8" Target="slide12.xml" Type="http://schemas.openxmlformats.org/officeDocument/2006/relationships/slide"/><Relationship Id="rId9" Target="slide15.xml" Type="http://schemas.openxmlformats.org/officeDocument/2006/relationships/slid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slide4.xml" Type="http://schemas.openxmlformats.org/officeDocument/2006/relationships/slide"/><Relationship Id="rId11" Target="../media/image5.png" Type="http://schemas.openxmlformats.org/officeDocument/2006/relationships/image"/><Relationship Id="rId12" Target="../media/image6.svg" Type="http://schemas.openxmlformats.org/officeDocument/2006/relationships/image"/><Relationship Id="rId2" Target="../media/image10.png" Type="http://schemas.openxmlformats.org/officeDocument/2006/relationships/image"/><Relationship Id="rId3" Target="../media/image11.svg" Type="http://schemas.openxmlformats.org/officeDocument/2006/relationships/image"/><Relationship Id="rId4" Target="../media/image12.png" Type="http://schemas.openxmlformats.org/officeDocument/2006/relationships/image"/><Relationship Id="rId5" Target="../media/image13.svg" Type="http://schemas.openxmlformats.org/officeDocument/2006/relationships/image"/><Relationship Id="rId6" Target="../media/image14.png" Type="http://schemas.openxmlformats.org/officeDocument/2006/relationships/image"/><Relationship Id="rId7" Target="../media/image15.svg" Type="http://schemas.openxmlformats.org/officeDocument/2006/relationships/image"/><Relationship Id="rId8" Target="slide3.xml" Type="http://schemas.openxmlformats.org/officeDocument/2006/relationships/slide"/><Relationship Id="rId9" Target="slide5.xml" Type="http://schemas.openxmlformats.org/officeDocument/2006/relationships/slid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.svg" Type="http://schemas.openxmlformats.org/officeDocument/2006/relationships/image"/><Relationship Id="rId2" Target="../media/image16.png" Type="http://schemas.openxmlformats.org/officeDocument/2006/relationships/image"/><Relationship Id="rId3" Target="../media/image17.svg" Type="http://schemas.openxmlformats.org/officeDocument/2006/relationships/image"/><Relationship Id="rId4" Target="../media/image18.png" Type="http://schemas.openxmlformats.org/officeDocument/2006/relationships/image"/><Relationship Id="rId5" Target="../media/image19.svg" Type="http://schemas.openxmlformats.org/officeDocument/2006/relationships/image"/><Relationship Id="rId6" Target="slide3.xml" Type="http://schemas.openxmlformats.org/officeDocument/2006/relationships/slide"/><Relationship Id="rId7" Target="../media/image10.png" Type="http://schemas.openxmlformats.org/officeDocument/2006/relationships/image"/><Relationship Id="rId8" Target="../media/image11.svg" Type="http://schemas.openxmlformats.org/officeDocument/2006/relationships/image"/><Relationship Id="rId9" Target="../media/image5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18.png" Type="http://schemas.openxmlformats.org/officeDocument/2006/relationships/image"/><Relationship Id="rId7" Target="../media/image19.svg" Type="http://schemas.openxmlformats.org/officeDocument/2006/relationships/image"/><Relationship Id="rId8" Target="slide3.xml" Type="http://schemas.openxmlformats.org/officeDocument/2006/relationships/slid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slide3.xml" Type="http://schemas.openxmlformats.org/officeDocument/2006/relationships/slide"/><Relationship Id="rId11" Target="../media/image7.png" Type="http://schemas.openxmlformats.org/officeDocument/2006/relationships/image"/><Relationship Id="rId12" Target="../media/image8.svg" Type="http://schemas.openxmlformats.org/officeDocument/2006/relationships/image"/><Relationship Id="rId13" Target="slide8.xml" Type="http://schemas.openxmlformats.org/officeDocument/2006/relationships/slide"/><Relationship Id="rId14" Target="slide7.xml" Type="http://schemas.openxmlformats.org/officeDocument/2006/relationships/slide"/><Relationship Id="rId15" Target="../media/image5.png" Type="http://schemas.openxmlformats.org/officeDocument/2006/relationships/image"/><Relationship Id="rId16" Target="../media/image6.svg" Type="http://schemas.openxmlformats.org/officeDocument/2006/relationships/image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20.png" Type="http://schemas.openxmlformats.org/officeDocument/2006/relationships/image"/><Relationship Id="rId5" Target="../media/image21.svg" Type="http://schemas.openxmlformats.org/officeDocument/2006/relationships/image"/><Relationship Id="rId6" Target="../media/image22.png" Type="http://schemas.openxmlformats.org/officeDocument/2006/relationships/image"/><Relationship Id="rId7" Target="../media/image23.svg" Type="http://schemas.openxmlformats.org/officeDocument/2006/relationships/image"/><Relationship Id="rId8" Target="../media/image14.png" Type="http://schemas.openxmlformats.org/officeDocument/2006/relationships/image"/><Relationship Id="rId9" Target="../media/image15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8.png" Type="http://schemas.openxmlformats.org/officeDocument/2006/relationships/image"/><Relationship Id="rId11" Target="../media/image19.svg" Type="http://schemas.openxmlformats.org/officeDocument/2006/relationships/image"/><Relationship Id="rId12" Target="slide6.xml" Type="http://schemas.openxmlformats.org/officeDocument/2006/relationships/slide"/><Relationship Id="rId13" Target="../media/image5.png" Type="http://schemas.openxmlformats.org/officeDocument/2006/relationships/image"/><Relationship Id="rId14" Target="../media/image6.svg" Type="http://schemas.openxmlformats.org/officeDocument/2006/relationships/image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20.png" Type="http://schemas.openxmlformats.org/officeDocument/2006/relationships/image"/><Relationship Id="rId5" Target="../media/image21.svg" Type="http://schemas.openxmlformats.org/officeDocument/2006/relationships/image"/><Relationship Id="rId6" Target="../media/image22.png" Type="http://schemas.openxmlformats.org/officeDocument/2006/relationships/image"/><Relationship Id="rId7" Target="../media/image23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.png" Type="http://schemas.openxmlformats.org/officeDocument/2006/relationships/image"/><Relationship Id="rId11" Target="../media/image6.svg" Type="http://schemas.openxmlformats.org/officeDocument/2006/relationships/image"/><Relationship Id="rId12" Target="../media/image18.png" Type="http://schemas.openxmlformats.org/officeDocument/2006/relationships/image"/><Relationship Id="rId13" Target="../media/image19.svg" Type="http://schemas.openxmlformats.org/officeDocument/2006/relationships/image"/><Relationship Id="rId14" Target="slide6.xml" Type="http://schemas.openxmlformats.org/officeDocument/2006/relationships/slide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20.png" Type="http://schemas.openxmlformats.org/officeDocument/2006/relationships/image"/><Relationship Id="rId5" Target="../media/image21.svg" Type="http://schemas.openxmlformats.org/officeDocument/2006/relationships/image"/><Relationship Id="rId6" Target="../media/image22.png" Type="http://schemas.openxmlformats.org/officeDocument/2006/relationships/image"/><Relationship Id="rId7" Target="../media/image23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4.png" Type="http://schemas.openxmlformats.org/officeDocument/2006/relationships/image"/><Relationship Id="rId11" Target="../media/image15.svg" Type="http://schemas.openxmlformats.org/officeDocument/2006/relationships/image"/><Relationship Id="rId12" Target="slide3.xml" Type="http://schemas.openxmlformats.org/officeDocument/2006/relationships/slide"/><Relationship Id="rId13" Target="../media/image5.png" Type="http://schemas.openxmlformats.org/officeDocument/2006/relationships/image"/><Relationship Id="rId14" Target="../media/image6.svg" Type="http://schemas.openxmlformats.org/officeDocument/2006/relationships/image"/><Relationship Id="rId2" Target="../media/image24.png" Type="http://schemas.openxmlformats.org/officeDocument/2006/relationships/image"/><Relationship Id="rId3" Target="../media/image25.svg" Type="http://schemas.openxmlformats.org/officeDocument/2006/relationships/image"/><Relationship Id="rId4" Target="../media/image26.png" Type="http://schemas.openxmlformats.org/officeDocument/2006/relationships/image"/><Relationship Id="rId5" Target="../media/image27.svg" Type="http://schemas.openxmlformats.org/officeDocument/2006/relationships/image"/><Relationship Id="rId6" Target="../media/image10.png" Type="http://schemas.openxmlformats.org/officeDocument/2006/relationships/image"/><Relationship Id="rId7" Target="../media/image11.svg" Type="http://schemas.openxmlformats.org/officeDocument/2006/relationships/image"/><Relationship Id="rId8" Target="slide11.xml" Type="http://schemas.openxmlformats.org/officeDocument/2006/relationships/slide"/><Relationship Id="rId9" Target="slide10.xml" Type="http://schemas.openxmlformats.org/officeDocument/2006/relationships/slid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slide9.xml" Type="http://schemas.openxmlformats.org/officeDocument/2006/relationships/slide"/><Relationship Id="rId11" Target="../media/image5.png" Type="http://schemas.openxmlformats.org/officeDocument/2006/relationships/image"/><Relationship Id="rId12" Target="../media/image6.svg" Type="http://schemas.openxmlformats.org/officeDocument/2006/relationships/image"/><Relationship Id="rId2" Target="../media/image24.png" Type="http://schemas.openxmlformats.org/officeDocument/2006/relationships/image"/><Relationship Id="rId3" Target="../media/image25.svg" Type="http://schemas.openxmlformats.org/officeDocument/2006/relationships/image"/><Relationship Id="rId4" Target="../media/image26.png" Type="http://schemas.openxmlformats.org/officeDocument/2006/relationships/image"/><Relationship Id="rId5" Target="../media/image27.svg" Type="http://schemas.openxmlformats.org/officeDocument/2006/relationships/image"/><Relationship Id="rId6" Target="../media/image10.png" Type="http://schemas.openxmlformats.org/officeDocument/2006/relationships/image"/><Relationship Id="rId7" Target="../media/image11.svg" Type="http://schemas.openxmlformats.org/officeDocument/2006/relationships/image"/><Relationship Id="rId8" Target="../media/image18.png" Type="http://schemas.openxmlformats.org/officeDocument/2006/relationships/image"/><Relationship Id="rId9" Target="../media/image19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8.png" Type="http://schemas.openxmlformats.org/officeDocument/2006/relationships/image"/><Relationship Id="rId11" Target="../media/image19.svg" Type="http://schemas.openxmlformats.org/officeDocument/2006/relationships/image"/><Relationship Id="rId12" Target="slide9.xml" Type="http://schemas.openxmlformats.org/officeDocument/2006/relationships/slide"/><Relationship Id="rId2" Target="../media/image24.png" Type="http://schemas.openxmlformats.org/officeDocument/2006/relationships/image"/><Relationship Id="rId3" Target="../media/image25.svg" Type="http://schemas.openxmlformats.org/officeDocument/2006/relationships/image"/><Relationship Id="rId4" Target="../media/image26.png" Type="http://schemas.openxmlformats.org/officeDocument/2006/relationships/image"/><Relationship Id="rId5" Target="../media/image27.svg" Type="http://schemas.openxmlformats.org/officeDocument/2006/relationships/image"/><Relationship Id="rId6" Target="../media/image10.png" Type="http://schemas.openxmlformats.org/officeDocument/2006/relationships/image"/><Relationship Id="rId7" Target="../media/image11.svg" Type="http://schemas.openxmlformats.org/officeDocument/2006/relationships/image"/><Relationship Id="rId8" Target="../media/image5.png" Type="http://schemas.openxmlformats.org/officeDocument/2006/relationships/image"/><Relationship Id="rId9" Target="../media/image6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slide13.xml" Type="http://schemas.openxmlformats.org/officeDocument/2006/relationships/slide"/><Relationship Id="rId11" Target="../media/image5.png" Type="http://schemas.openxmlformats.org/officeDocument/2006/relationships/image"/><Relationship Id="rId12" Target="../media/image6.svg" Type="http://schemas.openxmlformats.org/officeDocument/2006/relationships/image"/><Relationship Id="rId2" Target="../media/image28.png" Type="http://schemas.openxmlformats.org/officeDocument/2006/relationships/image"/><Relationship Id="rId3" Target="../media/image29.svg" Type="http://schemas.openxmlformats.org/officeDocument/2006/relationships/image"/><Relationship Id="rId4" Target="../media/image26.png" Type="http://schemas.openxmlformats.org/officeDocument/2006/relationships/image"/><Relationship Id="rId5" Target="../media/image27.svg" Type="http://schemas.openxmlformats.org/officeDocument/2006/relationships/image"/><Relationship Id="rId6" Target="../media/image14.png" Type="http://schemas.openxmlformats.org/officeDocument/2006/relationships/image"/><Relationship Id="rId7" Target="../media/image15.svg" Type="http://schemas.openxmlformats.org/officeDocument/2006/relationships/image"/><Relationship Id="rId8" Target="slide3.xml" Type="http://schemas.openxmlformats.org/officeDocument/2006/relationships/slide"/><Relationship Id="rId9" Target="slide14.xml" Type="http://schemas.openxmlformats.org/officeDocument/2006/relationships/slid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6.svg" Type="http://schemas.openxmlformats.org/officeDocument/2006/relationships/image"/><Relationship Id="rId2" Target="../media/image28.png" Type="http://schemas.openxmlformats.org/officeDocument/2006/relationships/image"/><Relationship Id="rId3" Target="../media/image29.svg" Type="http://schemas.openxmlformats.org/officeDocument/2006/relationships/image"/><Relationship Id="rId4" Target="../media/image26.png" Type="http://schemas.openxmlformats.org/officeDocument/2006/relationships/image"/><Relationship Id="rId5" Target="../media/image27.svg" Type="http://schemas.openxmlformats.org/officeDocument/2006/relationships/image"/><Relationship Id="rId6" Target="../media/image18.png" Type="http://schemas.openxmlformats.org/officeDocument/2006/relationships/image"/><Relationship Id="rId7" Target="../media/image19.svg" Type="http://schemas.openxmlformats.org/officeDocument/2006/relationships/image"/><Relationship Id="rId8" Target="slide12.xml" Type="http://schemas.openxmlformats.org/officeDocument/2006/relationships/slide"/><Relationship Id="rId9" Target="../media/image5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slide12.xml" Type="http://schemas.openxmlformats.org/officeDocument/2006/relationships/slide"/><Relationship Id="rId2" Target="../media/image28.png" Type="http://schemas.openxmlformats.org/officeDocument/2006/relationships/image"/><Relationship Id="rId3" Target="../media/image29.svg" Type="http://schemas.openxmlformats.org/officeDocument/2006/relationships/image"/><Relationship Id="rId4" Target="../media/image26.png" Type="http://schemas.openxmlformats.org/officeDocument/2006/relationships/image"/><Relationship Id="rId5" Target="../media/image27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18.png" Type="http://schemas.openxmlformats.org/officeDocument/2006/relationships/image"/><Relationship Id="rId9" Target="../media/image19.sv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slide16.xml" Type="http://schemas.openxmlformats.org/officeDocument/2006/relationships/slide"/><Relationship Id="rId11" Target="../media/image5.png" Type="http://schemas.openxmlformats.org/officeDocument/2006/relationships/image"/><Relationship Id="rId12" Target="../media/image6.svg" Type="http://schemas.openxmlformats.org/officeDocument/2006/relationships/image"/><Relationship Id="rId2" Target="../media/image10.png" Type="http://schemas.openxmlformats.org/officeDocument/2006/relationships/image"/><Relationship Id="rId3" Target="../media/image11.svg" Type="http://schemas.openxmlformats.org/officeDocument/2006/relationships/image"/><Relationship Id="rId4" Target="../media/image26.png" Type="http://schemas.openxmlformats.org/officeDocument/2006/relationships/image"/><Relationship Id="rId5" Target="../media/image27.svg" Type="http://schemas.openxmlformats.org/officeDocument/2006/relationships/image"/><Relationship Id="rId6" Target="../media/image14.png" Type="http://schemas.openxmlformats.org/officeDocument/2006/relationships/image"/><Relationship Id="rId7" Target="../media/image15.svg" Type="http://schemas.openxmlformats.org/officeDocument/2006/relationships/image"/><Relationship Id="rId8" Target="slide3.xml" Type="http://schemas.openxmlformats.org/officeDocument/2006/relationships/slide"/><Relationship Id="rId9" Target="slide17.xml" Type="http://schemas.openxmlformats.org/officeDocument/2006/relationships/slid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slide15.xml" Type="http://schemas.openxmlformats.org/officeDocument/2006/relationships/slide"/><Relationship Id="rId2" Target="../media/image10.png" Type="http://schemas.openxmlformats.org/officeDocument/2006/relationships/image"/><Relationship Id="rId3" Target="../media/image11.svg" Type="http://schemas.openxmlformats.org/officeDocument/2006/relationships/image"/><Relationship Id="rId4" Target="../media/image26.png" Type="http://schemas.openxmlformats.org/officeDocument/2006/relationships/image"/><Relationship Id="rId5" Target="../media/image27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18.png" Type="http://schemas.openxmlformats.org/officeDocument/2006/relationships/image"/><Relationship Id="rId9" Target="../media/image19.sv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slide15.xml" Type="http://schemas.openxmlformats.org/officeDocument/2006/relationships/slide"/><Relationship Id="rId2" Target="../media/image10.png" Type="http://schemas.openxmlformats.org/officeDocument/2006/relationships/image"/><Relationship Id="rId3" Target="../media/image11.svg" Type="http://schemas.openxmlformats.org/officeDocument/2006/relationships/image"/><Relationship Id="rId4" Target="../media/image26.png" Type="http://schemas.openxmlformats.org/officeDocument/2006/relationships/image"/><Relationship Id="rId5" Target="../media/image27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18.png" Type="http://schemas.openxmlformats.org/officeDocument/2006/relationships/image"/><Relationship Id="rId9" Target="../media/image19.sv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749250" y="3086945"/>
            <a:ext cx="4461897" cy="4461897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1328571" y="3506324"/>
            <a:ext cx="3303256" cy="3274352"/>
          </a:xfrm>
          <a:custGeom>
            <a:avLst/>
            <a:gdLst/>
            <a:ahLst/>
            <a:cxnLst/>
            <a:rect r="r" b="b" t="t" l="l"/>
            <a:pathLst>
              <a:path h="3274352" w="3303256">
                <a:moveTo>
                  <a:pt x="0" y="0"/>
                </a:moveTo>
                <a:lnTo>
                  <a:pt x="3303255" y="0"/>
                </a:lnTo>
                <a:lnTo>
                  <a:pt x="3303255" y="3274352"/>
                </a:lnTo>
                <a:lnTo>
                  <a:pt x="0" y="327435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5400000">
            <a:off x="6189392" y="5152353"/>
            <a:ext cx="5909215" cy="228600"/>
          </a:xfrm>
          <a:custGeom>
            <a:avLst/>
            <a:gdLst/>
            <a:ahLst/>
            <a:cxnLst/>
            <a:rect r="r" b="b" t="t" l="l"/>
            <a:pathLst>
              <a:path h="228600" w="5909215">
                <a:moveTo>
                  <a:pt x="0" y="0"/>
                </a:moveTo>
                <a:lnTo>
                  <a:pt x="5909216" y="0"/>
                </a:lnTo>
                <a:lnTo>
                  <a:pt x="5909216" y="228600"/>
                </a:lnTo>
                <a:lnTo>
                  <a:pt x="0" y="2286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12983" t="0" r="-10809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15580428" y="1563418"/>
            <a:ext cx="2374899" cy="2374899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9" id="9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14648194" y="1028700"/>
            <a:ext cx="1864468" cy="1864468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2" id="12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325721" y="8030106"/>
            <a:ext cx="1942996" cy="1942996"/>
            <a:chOff x="0" y="0"/>
            <a:chExt cx="81280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5" id="15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454749" y="7456155"/>
            <a:ext cx="1147902" cy="1147902"/>
            <a:chOff x="0" y="0"/>
            <a:chExt cx="812800" cy="812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2511448" y="9258300"/>
            <a:ext cx="714802" cy="714802"/>
            <a:chOff x="0" y="0"/>
            <a:chExt cx="812800" cy="8128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21" id="21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325721" y="177328"/>
            <a:ext cx="2390727" cy="2390727"/>
            <a:chOff x="0" y="0"/>
            <a:chExt cx="812800" cy="8128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24" id="2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5" id="25"/>
          <p:cNvGrpSpPr/>
          <p:nvPr/>
        </p:nvGrpSpPr>
        <p:grpSpPr>
          <a:xfrm rot="0">
            <a:off x="16078944" y="8338204"/>
            <a:ext cx="1634897" cy="1634897"/>
            <a:chOff x="0" y="0"/>
            <a:chExt cx="812800" cy="8128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27" id="2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8" id="28"/>
          <p:cNvGrpSpPr/>
          <p:nvPr/>
        </p:nvGrpSpPr>
        <p:grpSpPr>
          <a:xfrm rot="0">
            <a:off x="10204104" y="2524711"/>
            <a:ext cx="1124467" cy="1124467"/>
            <a:chOff x="0" y="0"/>
            <a:chExt cx="812800" cy="81280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30" id="3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31" id="31"/>
          <p:cNvGrpSpPr/>
          <p:nvPr/>
        </p:nvGrpSpPr>
        <p:grpSpPr>
          <a:xfrm rot="0">
            <a:off x="10765077" y="6531260"/>
            <a:ext cx="299085" cy="585788"/>
            <a:chOff x="0" y="0"/>
            <a:chExt cx="398780" cy="781050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33" id="33"/>
          <p:cNvGrpSpPr/>
          <p:nvPr/>
        </p:nvGrpSpPr>
        <p:grpSpPr>
          <a:xfrm rot="0">
            <a:off x="16011247" y="5143500"/>
            <a:ext cx="290512" cy="669607"/>
            <a:chOff x="0" y="0"/>
            <a:chExt cx="387350" cy="892810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35560" y="49530"/>
              <a:ext cx="300990" cy="795020"/>
            </a:xfrm>
            <a:custGeom>
              <a:avLst/>
              <a:gdLst/>
              <a:ahLst/>
              <a:cxnLst/>
              <a:rect r="r" b="b" t="t" l="l"/>
              <a:pathLst>
                <a:path h="795020" w="300990">
                  <a:moveTo>
                    <a:pt x="107950" y="48260"/>
                  </a:moveTo>
                  <a:cubicBezTo>
                    <a:pt x="132080" y="467360"/>
                    <a:pt x="176530" y="566420"/>
                    <a:pt x="213360" y="631190"/>
                  </a:cubicBezTo>
                  <a:cubicBezTo>
                    <a:pt x="240030" y="678180"/>
                    <a:pt x="293370" y="711200"/>
                    <a:pt x="298450" y="740410"/>
                  </a:cubicBezTo>
                  <a:cubicBezTo>
                    <a:pt x="300990" y="755650"/>
                    <a:pt x="294640" y="770890"/>
                    <a:pt x="287020" y="779780"/>
                  </a:cubicBezTo>
                  <a:cubicBezTo>
                    <a:pt x="280670" y="787400"/>
                    <a:pt x="271780" y="792480"/>
                    <a:pt x="261620" y="792480"/>
                  </a:cubicBezTo>
                  <a:cubicBezTo>
                    <a:pt x="248920" y="792480"/>
                    <a:pt x="222250" y="777240"/>
                    <a:pt x="214630" y="767080"/>
                  </a:cubicBezTo>
                  <a:cubicBezTo>
                    <a:pt x="209550" y="758190"/>
                    <a:pt x="209550" y="748030"/>
                    <a:pt x="212090" y="739140"/>
                  </a:cubicBezTo>
                  <a:cubicBezTo>
                    <a:pt x="215900" y="727710"/>
                    <a:pt x="228600" y="711200"/>
                    <a:pt x="240030" y="707390"/>
                  </a:cubicBezTo>
                  <a:cubicBezTo>
                    <a:pt x="251460" y="703580"/>
                    <a:pt x="270510" y="706120"/>
                    <a:pt x="280670" y="712470"/>
                  </a:cubicBezTo>
                  <a:cubicBezTo>
                    <a:pt x="290830" y="720090"/>
                    <a:pt x="299720" y="737870"/>
                    <a:pt x="299720" y="749300"/>
                  </a:cubicBezTo>
                  <a:cubicBezTo>
                    <a:pt x="299720" y="762000"/>
                    <a:pt x="289560" y="778510"/>
                    <a:pt x="279400" y="786130"/>
                  </a:cubicBezTo>
                  <a:cubicBezTo>
                    <a:pt x="269240" y="792480"/>
                    <a:pt x="252730" y="795020"/>
                    <a:pt x="238760" y="789940"/>
                  </a:cubicBezTo>
                  <a:cubicBezTo>
                    <a:pt x="214630" y="781050"/>
                    <a:pt x="186690" y="751840"/>
                    <a:pt x="161290" y="713740"/>
                  </a:cubicBezTo>
                  <a:cubicBezTo>
                    <a:pt x="115570" y="643890"/>
                    <a:pt x="53340" y="495300"/>
                    <a:pt x="29210" y="382270"/>
                  </a:cubicBezTo>
                  <a:cubicBezTo>
                    <a:pt x="5080" y="270510"/>
                    <a:pt x="0" y="86360"/>
                    <a:pt x="15240" y="36830"/>
                  </a:cubicBezTo>
                  <a:cubicBezTo>
                    <a:pt x="19050" y="21590"/>
                    <a:pt x="25400" y="15240"/>
                    <a:pt x="34290" y="10160"/>
                  </a:cubicBezTo>
                  <a:cubicBezTo>
                    <a:pt x="41910" y="3810"/>
                    <a:pt x="55880" y="0"/>
                    <a:pt x="66040" y="1270"/>
                  </a:cubicBezTo>
                  <a:cubicBezTo>
                    <a:pt x="76200" y="2540"/>
                    <a:pt x="88900" y="8890"/>
                    <a:pt x="96520" y="16510"/>
                  </a:cubicBezTo>
                  <a:cubicBezTo>
                    <a:pt x="102870" y="25400"/>
                    <a:pt x="107950" y="48260"/>
                    <a:pt x="107950" y="4826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35" id="35"/>
          <p:cNvGrpSpPr/>
          <p:nvPr/>
        </p:nvGrpSpPr>
        <p:grpSpPr>
          <a:xfrm rot="0">
            <a:off x="9788510" y="3972683"/>
            <a:ext cx="430530" cy="886777"/>
            <a:chOff x="0" y="0"/>
            <a:chExt cx="574040" cy="1182370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37" id="37"/>
          <p:cNvGrpSpPr/>
          <p:nvPr/>
        </p:nvGrpSpPr>
        <p:grpSpPr>
          <a:xfrm rot="0">
            <a:off x="2296183" y="6230270"/>
            <a:ext cx="430530" cy="886777"/>
            <a:chOff x="0" y="0"/>
            <a:chExt cx="574040" cy="1182370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39" id="39"/>
          <p:cNvGrpSpPr/>
          <p:nvPr/>
        </p:nvGrpSpPr>
        <p:grpSpPr>
          <a:xfrm rot="0">
            <a:off x="7235190" y="3213430"/>
            <a:ext cx="299085" cy="585788"/>
            <a:chOff x="0" y="0"/>
            <a:chExt cx="398780" cy="781050"/>
          </a:xfrm>
        </p:grpSpPr>
        <p:sp>
          <p:nvSpPr>
            <p:cNvPr name="Freeform 40" id="40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sp>
        <p:nvSpPr>
          <p:cNvPr name="TextBox 41" id="41"/>
          <p:cNvSpPr txBox="true"/>
          <p:nvPr/>
        </p:nvSpPr>
        <p:spPr>
          <a:xfrm rot="0">
            <a:off x="122929" y="4488023"/>
            <a:ext cx="9021071" cy="8305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19"/>
              </a:lnSpc>
            </a:pPr>
            <a:r>
              <a:rPr lang="en-US" sz="4800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КОЯ Е ЛИПСВАЩАТА ДУМА?</a:t>
            </a:r>
          </a:p>
        </p:txBody>
      </p:sp>
      <p:sp>
        <p:nvSpPr>
          <p:cNvPr name="TextBox 42" id="42"/>
          <p:cNvSpPr txBox="true"/>
          <p:nvPr/>
        </p:nvSpPr>
        <p:spPr>
          <a:xfrm rot="0">
            <a:off x="1655123" y="3492195"/>
            <a:ext cx="5956684" cy="547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FA4155"/>
                </a:solidFill>
                <a:latin typeface="GilamBG 2"/>
                <a:ea typeface="GilamBG 2"/>
                <a:cs typeface="GilamBG 2"/>
                <a:sym typeface="GilamBG 2"/>
              </a:rPr>
              <a:t>Начало</a:t>
            </a:r>
          </a:p>
        </p:txBody>
      </p:sp>
      <p:sp>
        <p:nvSpPr>
          <p:cNvPr name="Freeform 43" id="43"/>
          <p:cNvSpPr/>
          <p:nvPr/>
        </p:nvSpPr>
        <p:spPr>
          <a:xfrm flipH="false" flipV="false" rot="0">
            <a:off x="14543091" y="360689"/>
            <a:ext cx="3251383" cy="668011"/>
          </a:xfrm>
          <a:custGeom>
            <a:avLst/>
            <a:gdLst/>
            <a:ahLst/>
            <a:cxnLst/>
            <a:rect r="r" b="b" t="t" l="l"/>
            <a:pathLst>
              <a:path h="668011" w="3251383">
                <a:moveTo>
                  <a:pt x="0" y="0"/>
                </a:moveTo>
                <a:lnTo>
                  <a:pt x="3251383" y="0"/>
                </a:lnTo>
                <a:lnTo>
                  <a:pt x="3251383" y="668011"/>
                </a:lnTo>
                <a:lnTo>
                  <a:pt x="0" y="66801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3547931" y="6603426"/>
            <a:ext cx="290512" cy="669607"/>
            <a:chOff x="0" y="0"/>
            <a:chExt cx="387350" cy="89281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35560" y="49530"/>
              <a:ext cx="300990" cy="795020"/>
            </a:xfrm>
            <a:custGeom>
              <a:avLst/>
              <a:gdLst/>
              <a:ahLst/>
              <a:cxnLst/>
              <a:rect r="r" b="b" t="t" l="l"/>
              <a:pathLst>
                <a:path h="795020" w="300990">
                  <a:moveTo>
                    <a:pt x="107950" y="48260"/>
                  </a:moveTo>
                  <a:cubicBezTo>
                    <a:pt x="132080" y="467360"/>
                    <a:pt x="176530" y="566420"/>
                    <a:pt x="213360" y="631190"/>
                  </a:cubicBezTo>
                  <a:cubicBezTo>
                    <a:pt x="240030" y="678180"/>
                    <a:pt x="293370" y="711200"/>
                    <a:pt x="298450" y="740410"/>
                  </a:cubicBezTo>
                  <a:cubicBezTo>
                    <a:pt x="300990" y="755650"/>
                    <a:pt x="294640" y="770890"/>
                    <a:pt x="287020" y="779780"/>
                  </a:cubicBezTo>
                  <a:cubicBezTo>
                    <a:pt x="280670" y="787400"/>
                    <a:pt x="271780" y="792480"/>
                    <a:pt x="261620" y="792480"/>
                  </a:cubicBezTo>
                  <a:cubicBezTo>
                    <a:pt x="248920" y="792480"/>
                    <a:pt x="222250" y="777240"/>
                    <a:pt x="214630" y="767080"/>
                  </a:cubicBezTo>
                  <a:cubicBezTo>
                    <a:pt x="209550" y="758190"/>
                    <a:pt x="209550" y="748030"/>
                    <a:pt x="212090" y="739140"/>
                  </a:cubicBezTo>
                  <a:cubicBezTo>
                    <a:pt x="215900" y="727710"/>
                    <a:pt x="228600" y="711200"/>
                    <a:pt x="240030" y="707390"/>
                  </a:cubicBezTo>
                  <a:cubicBezTo>
                    <a:pt x="251460" y="703580"/>
                    <a:pt x="270510" y="706120"/>
                    <a:pt x="280670" y="712470"/>
                  </a:cubicBezTo>
                  <a:cubicBezTo>
                    <a:pt x="290830" y="720090"/>
                    <a:pt x="299720" y="737870"/>
                    <a:pt x="299720" y="749300"/>
                  </a:cubicBezTo>
                  <a:cubicBezTo>
                    <a:pt x="299720" y="762000"/>
                    <a:pt x="289560" y="778510"/>
                    <a:pt x="279400" y="786130"/>
                  </a:cubicBezTo>
                  <a:cubicBezTo>
                    <a:pt x="269240" y="792480"/>
                    <a:pt x="252730" y="795020"/>
                    <a:pt x="238760" y="789940"/>
                  </a:cubicBezTo>
                  <a:cubicBezTo>
                    <a:pt x="214630" y="781050"/>
                    <a:pt x="186690" y="751840"/>
                    <a:pt x="161290" y="713740"/>
                  </a:cubicBezTo>
                  <a:cubicBezTo>
                    <a:pt x="115570" y="643890"/>
                    <a:pt x="53340" y="495300"/>
                    <a:pt x="29210" y="382270"/>
                  </a:cubicBezTo>
                  <a:cubicBezTo>
                    <a:pt x="5080" y="270510"/>
                    <a:pt x="0" y="86360"/>
                    <a:pt x="15240" y="36830"/>
                  </a:cubicBezTo>
                  <a:cubicBezTo>
                    <a:pt x="19050" y="21590"/>
                    <a:pt x="25400" y="15240"/>
                    <a:pt x="34290" y="10160"/>
                  </a:cubicBezTo>
                  <a:cubicBezTo>
                    <a:pt x="41910" y="3810"/>
                    <a:pt x="55880" y="0"/>
                    <a:pt x="66040" y="1270"/>
                  </a:cubicBezTo>
                  <a:cubicBezTo>
                    <a:pt x="76200" y="2540"/>
                    <a:pt x="88900" y="8890"/>
                    <a:pt x="96520" y="16510"/>
                  </a:cubicBezTo>
                  <a:cubicBezTo>
                    <a:pt x="102870" y="25400"/>
                    <a:pt x="107950" y="48260"/>
                    <a:pt x="107950" y="4826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4" id="4"/>
          <p:cNvGrpSpPr/>
          <p:nvPr/>
        </p:nvGrpSpPr>
        <p:grpSpPr>
          <a:xfrm rot="0">
            <a:off x="14543091" y="6494841"/>
            <a:ext cx="299085" cy="585788"/>
            <a:chOff x="0" y="0"/>
            <a:chExt cx="398780" cy="78105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6" id="6"/>
          <p:cNvGrpSpPr/>
          <p:nvPr/>
        </p:nvGrpSpPr>
        <p:grpSpPr>
          <a:xfrm rot="0">
            <a:off x="598170" y="7080628"/>
            <a:ext cx="430530" cy="886777"/>
            <a:chOff x="0" y="0"/>
            <a:chExt cx="574040" cy="118237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8" id="8"/>
          <p:cNvGrpSpPr/>
          <p:nvPr/>
        </p:nvGrpSpPr>
        <p:grpSpPr>
          <a:xfrm rot="0">
            <a:off x="430530" y="3857112"/>
            <a:ext cx="299085" cy="585788"/>
            <a:chOff x="0" y="0"/>
            <a:chExt cx="398780" cy="78105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0" id="10"/>
          <p:cNvGrpSpPr/>
          <p:nvPr/>
        </p:nvGrpSpPr>
        <p:grpSpPr>
          <a:xfrm rot="0">
            <a:off x="17391864" y="3857112"/>
            <a:ext cx="290512" cy="669607"/>
            <a:chOff x="0" y="0"/>
            <a:chExt cx="387350" cy="89281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35560" y="49530"/>
              <a:ext cx="300990" cy="795020"/>
            </a:xfrm>
            <a:custGeom>
              <a:avLst/>
              <a:gdLst/>
              <a:ahLst/>
              <a:cxnLst/>
              <a:rect r="r" b="b" t="t" l="l"/>
              <a:pathLst>
                <a:path h="795020" w="300990">
                  <a:moveTo>
                    <a:pt x="107950" y="48260"/>
                  </a:moveTo>
                  <a:cubicBezTo>
                    <a:pt x="132080" y="467360"/>
                    <a:pt x="176530" y="566420"/>
                    <a:pt x="213360" y="631190"/>
                  </a:cubicBezTo>
                  <a:cubicBezTo>
                    <a:pt x="240030" y="678180"/>
                    <a:pt x="293370" y="711200"/>
                    <a:pt x="298450" y="740410"/>
                  </a:cubicBezTo>
                  <a:cubicBezTo>
                    <a:pt x="300990" y="755650"/>
                    <a:pt x="294640" y="770890"/>
                    <a:pt x="287020" y="779780"/>
                  </a:cubicBezTo>
                  <a:cubicBezTo>
                    <a:pt x="280670" y="787400"/>
                    <a:pt x="271780" y="792480"/>
                    <a:pt x="261620" y="792480"/>
                  </a:cubicBezTo>
                  <a:cubicBezTo>
                    <a:pt x="248920" y="792480"/>
                    <a:pt x="222250" y="777240"/>
                    <a:pt x="214630" y="767080"/>
                  </a:cubicBezTo>
                  <a:cubicBezTo>
                    <a:pt x="209550" y="758190"/>
                    <a:pt x="209550" y="748030"/>
                    <a:pt x="212090" y="739140"/>
                  </a:cubicBezTo>
                  <a:cubicBezTo>
                    <a:pt x="215900" y="727710"/>
                    <a:pt x="228600" y="711200"/>
                    <a:pt x="240030" y="707390"/>
                  </a:cubicBezTo>
                  <a:cubicBezTo>
                    <a:pt x="251460" y="703580"/>
                    <a:pt x="270510" y="706120"/>
                    <a:pt x="280670" y="712470"/>
                  </a:cubicBezTo>
                  <a:cubicBezTo>
                    <a:pt x="290830" y="720090"/>
                    <a:pt x="299720" y="737870"/>
                    <a:pt x="299720" y="749300"/>
                  </a:cubicBezTo>
                  <a:cubicBezTo>
                    <a:pt x="299720" y="762000"/>
                    <a:pt x="289560" y="778510"/>
                    <a:pt x="279400" y="786130"/>
                  </a:cubicBezTo>
                  <a:cubicBezTo>
                    <a:pt x="269240" y="792480"/>
                    <a:pt x="252730" y="795020"/>
                    <a:pt x="238760" y="789940"/>
                  </a:cubicBezTo>
                  <a:cubicBezTo>
                    <a:pt x="214630" y="781050"/>
                    <a:pt x="186690" y="751840"/>
                    <a:pt x="161290" y="713740"/>
                  </a:cubicBezTo>
                  <a:cubicBezTo>
                    <a:pt x="115570" y="643890"/>
                    <a:pt x="53340" y="495300"/>
                    <a:pt x="29210" y="382270"/>
                  </a:cubicBezTo>
                  <a:cubicBezTo>
                    <a:pt x="5080" y="270510"/>
                    <a:pt x="0" y="86360"/>
                    <a:pt x="15240" y="36830"/>
                  </a:cubicBezTo>
                  <a:cubicBezTo>
                    <a:pt x="19050" y="21590"/>
                    <a:pt x="25400" y="15240"/>
                    <a:pt x="34290" y="10160"/>
                  </a:cubicBezTo>
                  <a:cubicBezTo>
                    <a:pt x="41910" y="3810"/>
                    <a:pt x="55880" y="0"/>
                    <a:pt x="66040" y="1270"/>
                  </a:cubicBezTo>
                  <a:cubicBezTo>
                    <a:pt x="76200" y="2540"/>
                    <a:pt x="88900" y="8890"/>
                    <a:pt x="96520" y="16510"/>
                  </a:cubicBezTo>
                  <a:cubicBezTo>
                    <a:pt x="102870" y="25400"/>
                    <a:pt x="107950" y="48260"/>
                    <a:pt x="107950" y="4826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2" id="12"/>
          <p:cNvGrpSpPr/>
          <p:nvPr/>
        </p:nvGrpSpPr>
        <p:grpSpPr>
          <a:xfrm rot="0">
            <a:off x="13706292" y="1804570"/>
            <a:ext cx="430530" cy="886777"/>
            <a:chOff x="0" y="0"/>
            <a:chExt cx="574040" cy="118237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4" id="14"/>
          <p:cNvGrpSpPr/>
          <p:nvPr/>
        </p:nvGrpSpPr>
        <p:grpSpPr>
          <a:xfrm rot="0">
            <a:off x="2892826" y="1961217"/>
            <a:ext cx="1942996" cy="1942996"/>
            <a:chOff x="0" y="0"/>
            <a:chExt cx="812800" cy="8128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6" id="1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2159553" y="1100057"/>
            <a:ext cx="1147902" cy="1147902"/>
            <a:chOff x="0" y="0"/>
            <a:chExt cx="812800" cy="8128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9" id="19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3447462" y="154475"/>
            <a:ext cx="833723" cy="833723"/>
            <a:chOff x="0" y="0"/>
            <a:chExt cx="812800" cy="8128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22" id="22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23" id="23"/>
          <p:cNvSpPr/>
          <p:nvPr/>
        </p:nvSpPr>
        <p:spPr>
          <a:xfrm flipH="false" flipV="false" rot="0">
            <a:off x="1364459" y="3484322"/>
            <a:ext cx="2097908" cy="2084796"/>
          </a:xfrm>
          <a:custGeom>
            <a:avLst/>
            <a:gdLst/>
            <a:ahLst/>
            <a:cxnLst/>
            <a:rect r="r" b="b" t="t" l="l"/>
            <a:pathLst>
              <a:path h="2084796" w="2097908">
                <a:moveTo>
                  <a:pt x="0" y="0"/>
                </a:moveTo>
                <a:lnTo>
                  <a:pt x="2097908" y="0"/>
                </a:lnTo>
                <a:lnTo>
                  <a:pt x="2097908" y="2084796"/>
                </a:lnTo>
                <a:lnTo>
                  <a:pt x="0" y="20847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0">
            <a:off x="14707256" y="3187981"/>
            <a:ext cx="1898909" cy="2344834"/>
          </a:xfrm>
          <a:custGeom>
            <a:avLst/>
            <a:gdLst/>
            <a:ahLst/>
            <a:cxnLst/>
            <a:rect r="r" b="b" t="t" l="l"/>
            <a:pathLst>
              <a:path h="2344834" w="1898909">
                <a:moveTo>
                  <a:pt x="0" y="0"/>
                </a:moveTo>
                <a:lnTo>
                  <a:pt x="1898909" y="0"/>
                </a:lnTo>
                <a:lnTo>
                  <a:pt x="1898909" y="2344835"/>
                </a:lnTo>
                <a:lnTo>
                  <a:pt x="0" y="234483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448" t="0" r="-448" b="0"/>
            </a:stretch>
          </a:blipFill>
        </p:spPr>
      </p:sp>
      <p:sp>
        <p:nvSpPr>
          <p:cNvPr name="TextBox 25" id="25"/>
          <p:cNvSpPr txBox="true"/>
          <p:nvPr/>
        </p:nvSpPr>
        <p:spPr>
          <a:xfrm rot="0">
            <a:off x="4744765" y="2394787"/>
            <a:ext cx="8798470" cy="44253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77240" indent="-388620" lvl="1">
              <a:lnSpc>
                <a:spcPts val="9000"/>
              </a:lnSpc>
              <a:buFont typeface="Arial"/>
              <a:buChar char="•"/>
            </a:pPr>
            <a:r>
              <a:rPr lang="en-US" sz="36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Коя част на изречението липсва – </a:t>
            </a:r>
            <a:r>
              <a:rPr lang="en-US" sz="3600">
                <a:solidFill>
                  <a:srgbClr val="FA4155"/>
                </a:solidFill>
                <a:latin typeface="GilamBG 3"/>
                <a:ea typeface="GilamBG 3"/>
                <a:cs typeface="GilamBG 3"/>
                <a:sym typeface="GilamBG 3"/>
              </a:rPr>
              <a:t>подлог </a:t>
            </a:r>
            <a:r>
              <a:rPr lang="en-US" sz="36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или </a:t>
            </a:r>
            <a:r>
              <a:rPr lang="en-US" sz="3600">
                <a:solidFill>
                  <a:srgbClr val="FA4155"/>
                </a:solidFill>
                <a:latin typeface="GilamBG 3"/>
                <a:ea typeface="GilamBG 3"/>
                <a:cs typeface="GilamBG 3"/>
                <a:sym typeface="GilamBG 3"/>
              </a:rPr>
              <a:t>сказуемо</a:t>
            </a:r>
            <a:r>
              <a:rPr lang="en-US" sz="36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?</a:t>
            </a:r>
          </a:p>
          <a:p>
            <a:pPr algn="l" marL="777240" indent="-388620" lvl="1">
              <a:lnSpc>
                <a:spcPts val="9000"/>
              </a:lnSpc>
              <a:buFont typeface="Arial"/>
              <a:buChar char="•"/>
            </a:pPr>
            <a:r>
              <a:rPr lang="en-US" sz="36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Как разбрахме коя дума е нужна?</a:t>
            </a:r>
          </a:p>
          <a:p>
            <a:pPr algn="l" marL="777240" indent="-388620" lvl="1">
              <a:lnSpc>
                <a:spcPts val="9000"/>
              </a:lnSpc>
              <a:buFont typeface="Arial"/>
              <a:buChar char="•"/>
            </a:pPr>
            <a:r>
              <a:rPr lang="en-US" sz="36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Може ли да я заменим с друга дума?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6165658" y="1149377"/>
            <a:ext cx="5956684" cy="6134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3600">
                <a:solidFill>
                  <a:srgbClr val="FA4155"/>
                </a:solidFill>
                <a:latin typeface="GilamBG 1"/>
                <a:ea typeface="GilamBG 1"/>
                <a:cs typeface="GilamBG 1"/>
                <a:sym typeface="GilamBG 1"/>
              </a:rPr>
              <a:t>ВЪПРОСИ ЗА ОБСЪЖДАНЕ</a:t>
            </a:r>
          </a:p>
        </p:txBody>
      </p:sp>
      <p:grpSp>
        <p:nvGrpSpPr>
          <p:cNvPr name="Group 27" id="27"/>
          <p:cNvGrpSpPr/>
          <p:nvPr/>
        </p:nvGrpSpPr>
        <p:grpSpPr>
          <a:xfrm rot="0">
            <a:off x="4469607" y="7901574"/>
            <a:ext cx="1762477" cy="1762477"/>
            <a:chOff x="0" y="0"/>
            <a:chExt cx="2349969" cy="2349969"/>
          </a:xfrm>
        </p:grpSpPr>
        <p:grpSp>
          <p:nvGrpSpPr>
            <p:cNvPr name="Group 28" id="28"/>
            <p:cNvGrpSpPr/>
            <p:nvPr/>
          </p:nvGrpSpPr>
          <p:grpSpPr>
            <a:xfrm rot="0">
              <a:off x="0" y="0"/>
              <a:ext cx="2349969" cy="2349969"/>
              <a:chOff x="0" y="0"/>
              <a:chExt cx="812800" cy="812800"/>
            </a:xfrm>
          </p:grpSpPr>
          <p:sp>
            <p:nvSpPr>
              <p:cNvPr name="Freeform 29" id="29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28575" cap="sq">
                <a:solidFill>
                  <a:srgbClr val="053264"/>
                </a:solidFill>
                <a:prstDash val="solid"/>
                <a:miter/>
              </a:ln>
            </p:spPr>
          </p:sp>
          <p:sp>
            <p:nvSpPr>
              <p:cNvPr name="TextBox 30" id="30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31" id="31"/>
            <p:cNvSpPr txBox="true"/>
            <p:nvPr/>
          </p:nvSpPr>
          <p:spPr>
            <a:xfrm rot="0">
              <a:off x="157168" y="156916"/>
              <a:ext cx="2035634" cy="18694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11839"/>
                </a:lnSpc>
              </a:pPr>
              <a:r>
                <a:rPr lang="en-US" sz="8456">
                  <a:solidFill>
                    <a:srgbClr val="053264"/>
                  </a:solidFill>
                  <a:latin typeface="GilamBG 4"/>
                  <a:ea typeface="GilamBG 4"/>
                  <a:cs typeface="GilamBG 4"/>
                  <a:sym typeface="GilamBG 4"/>
                  <a:hlinkClick r:id="rId5" action="ppaction://hlinksldjump"/>
                </a:rPr>
                <a:t>01</a:t>
              </a:r>
            </a:p>
          </p:txBody>
        </p:sp>
      </p:grpSp>
      <p:grpSp>
        <p:nvGrpSpPr>
          <p:cNvPr name="Group 32" id="32"/>
          <p:cNvGrpSpPr/>
          <p:nvPr/>
        </p:nvGrpSpPr>
        <p:grpSpPr>
          <a:xfrm rot="0">
            <a:off x="6465759" y="7899778"/>
            <a:ext cx="1762477" cy="1762477"/>
            <a:chOff x="0" y="0"/>
            <a:chExt cx="2349969" cy="2349969"/>
          </a:xfrm>
        </p:grpSpPr>
        <p:grpSp>
          <p:nvGrpSpPr>
            <p:cNvPr name="Group 33" id="33"/>
            <p:cNvGrpSpPr/>
            <p:nvPr/>
          </p:nvGrpSpPr>
          <p:grpSpPr>
            <a:xfrm rot="0">
              <a:off x="0" y="0"/>
              <a:ext cx="2349969" cy="2349969"/>
              <a:chOff x="0" y="0"/>
              <a:chExt cx="812800" cy="812800"/>
            </a:xfrm>
          </p:grpSpPr>
          <p:sp>
            <p:nvSpPr>
              <p:cNvPr name="Freeform 34" id="34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28575" cap="sq">
                <a:solidFill>
                  <a:srgbClr val="FA4155"/>
                </a:solidFill>
                <a:prstDash val="solid"/>
                <a:miter/>
              </a:ln>
            </p:spPr>
          </p:sp>
          <p:sp>
            <p:nvSpPr>
              <p:cNvPr name="TextBox 35" id="35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36" id="36"/>
            <p:cNvSpPr txBox="true"/>
            <p:nvPr/>
          </p:nvSpPr>
          <p:spPr>
            <a:xfrm rot="0">
              <a:off x="219061" y="195292"/>
              <a:ext cx="1911848" cy="18694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11839"/>
                </a:lnSpc>
              </a:pPr>
              <a:r>
                <a:rPr lang="en-US" sz="8456">
                  <a:solidFill>
                    <a:srgbClr val="FA4155"/>
                  </a:solidFill>
                  <a:latin typeface="GilamBG 4"/>
                  <a:ea typeface="GilamBG 4"/>
                  <a:cs typeface="GilamBG 4"/>
                  <a:sym typeface="GilamBG 4"/>
                  <a:hlinkClick r:id="rId6" action="ppaction://hlinksldjump"/>
                </a:rPr>
                <a:t>02</a:t>
              </a:r>
            </a:p>
          </p:txBody>
        </p:sp>
      </p:grpSp>
      <p:grpSp>
        <p:nvGrpSpPr>
          <p:cNvPr name="Group 37" id="37"/>
          <p:cNvGrpSpPr/>
          <p:nvPr/>
        </p:nvGrpSpPr>
        <p:grpSpPr>
          <a:xfrm rot="0">
            <a:off x="8412963" y="7928560"/>
            <a:ext cx="1762477" cy="1762477"/>
            <a:chOff x="0" y="0"/>
            <a:chExt cx="2349969" cy="2349969"/>
          </a:xfrm>
        </p:grpSpPr>
        <p:grpSp>
          <p:nvGrpSpPr>
            <p:cNvPr name="Group 38" id="38"/>
            <p:cNvGrpSpPr/>
            <p:nvPr/>
          </p:nvGrpSpPr>
          <p:grpSpPr>
            <a:xfrm rot="0">
              <a:off x="0" y="0"/>
              <a:ext cx="2349969" cy="2349969"/>
              <a:chOff x="0" y="0"/>
              <a:chExt cx="812800" cy="812800"/>
            </a:xfrm>
          </p:grpSpPr>
          <p:sp>
            <p:nvSpPr>
              <p:cNvPr name="Freeform 39" id="39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28575" cap="sq">
                <a:solidFill>
                  <a:srgbClr val="82B4BE"/>
                </a:solidFill>
                <a:prstDash val="solid"/>
                <a:miter/>
              </a:ln>
            </p:spPr>
          </p:sp>
          <p:sp>
            <p:nvSpPr>
              <p:cNvPr name="TextBox 40" id="40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41" id="41"/>
            <p:cNvSpPr txBox="true"/>
            <p:nvPr/>
          </p:nvSpPr>
          <p:spPr>
            <a:xfrm rot="0">
              <a:off x="257684" y="159310"/>
              <a:ext cx="1834601" cy="18694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11839"/>
                </a:lnSpc>
              </a:pPr>
              <a:r>
                <a:rPr lang="en-US" sz="8456">
                  <a:solidFill>
                    <a:srgbClr val="82B4BE"/>
                  </a:solidFill>
                  <a:latin typeface="GilamBG 4"/>
                  <a:ea typeface="GilamBG 4"/>
                  <a:cs typeface="GilamBG 4"/>
                  <a:sym typeface="GilamBG 4"/>
                  <a:hlinkClick r:id="rId7" action="ppaction://hlinksldjump"/>
                </a:rPr>
                <a:t>03</a:t>
              </a:r>
            </a:p>
          </p:txBody>
        </p:sp>
      </p:grpSp>
      <p:grpSp>
        <p:nvGrpSpPr>
          <p:cNvPr name="Group 42" id="42"/>
          <p:cNvGrpSpPr/>
          <p:nvPr/>
        </p:nvGrpSpPr>
        <p:grpSpPr>
          <a:xfrm rot="0">
            <a:off x="10396339" y="7928560"/>
            <a:ext cx="1762477" cy="1762477"/>
            <a:chOff x="0" y="0"/>
            <a:chExt cx="2349969" cy="2349969"/>
          </a:xfrm>
        </p:grpSpPr>
        <p:grpSp>
          <p:nvGrpSpPr>
            <p:cNvPr name="Group 43" id="43"/>
            <p:cNvGrpSpPr/>
            <p:nvPr/>
          </p:nvGrpSpPr>
          <p:grpSpPr>
            <a:xfrm rot="0">
              <a:off x="0" y="0"/>
              <a:ext cx="2349969" cy="2349969"/>
              <a:chOff x="0" y="0"/>
              <a:chExt cx="812800" cy="812800"/>
            </a:xfrm>
          </p:grpSpPr>
          <p:sp>
            <p:nvSpPr>
              <p:cNvPr name="Freeform 44" id="44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28575" cap="sq">
                <a:solidFill>
                  <a:srgbClr val="053264"/>
                </a:solidFill>
                <a:prstDash val="solid"/>
                <a:miter/>
              </a:ln>
            </p:spPr>
          </p:sp>
          <p:sp>
            <p:nvSpPr>
              <p:cNvPr name="TextBox 45" id="45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46" id="46"/>
            <p:cNvSpPr txBox="true"/>
            <p:nvPr/>
          </p:nvSpPr>
          <p:spPr>
            <a:xfrm rot="0">
              <a:off x="291071" y="159310"/>
              <a:ext cx="1767827" cy="18694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11839"/>
                </a:lnSpc>
              </a:pPr>
              <a:r>
                <a:rPr lang="en-US" sz="8456">
                  <a:solidFill>
                    <a:srgbClr val="053264"/>
                  </a:solidFill>
                  <a:latin typeface="GilamBG 4"/>
                  <a:ea typeface="GilamBG 4"/>
                  <a:cs typeface="GilamBG 4"/>
                  <a:sym typeface="GilamBG 4"/>
                  <a:hlinkClick r:id="rId8" action="ppaction://hlinksldjump"/>
                </a:rPr>
                <a:t>04</a:t>
              </a:r>
            </a:p>
          </p:txBody>
        </p:sp>
      </p:grpSp>
      <p:grpSp>
        <p:nvGrpSpPr>
          <p:cNvPr name="Group 47" id="47"/>
          <p:cNvGrpSpPr/>
          <p:nvPr/>
        </p:nvGrpSpPr>
        <p:grpSpPr>
          <a:xfrm rot="0">
            <a:off x="12359619" y="7926765"/>
            <a:ext cx="1762477" cy="1762477"/>
            <a:chOff x="0" y="0"/>
            <a:chExt cx="2349969" cy="2349969"/>
          </a:xfrm>
        </p:grpSpPr>
        <p:grpSp>
          <p:nvGrpSpPr>
            <p:cNvPr name="Group 48" id="48"/>
            <p:cNvGrpSpPr/>
            <p:nvPr/>
          </p:nvGrpSpPr>
          <p:grpSpPr>
            <a:xfrm rot="0">
              <a:off x="0" y="0"/>
              <a:ext cx="2349969" cy="2349969"/>
              <a:chOff x="0" y="0"/>
              <a:chExt cx="812800" cy="812800"/>
            </a:xfrm>
          </p:grpSpPr>
          <p:sp>
            <p:nvSpPr>
              <p:cNvPr name="Freeform 49" id="49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28575" cap="sq">
                <a:solidFill>
                  <a:srgbClr val="FA4155"/>
                </a:solidFill>
                <a:prstDash val="solid"/>
                <a:miter/>
              </a:ln>
            </p:spPr>
          </p:sp>
          <p:sp>
            <p:nvSpPr>
              <p:cNvPr name="TextBox 50" id="50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  <a:spcBef>
                    <a:spcPct val="0"/>
                  </a:spcBef>
                </a:pPr>
              </a:p>
            </p:txBody>
          </p:sp>
        </p:grpSp>
        <p:sp>
          <p:nvSpPr>
            <p:cNvPr name="TextBox 51" id="51"/>
            <p:cNvSpPr txBox="true"/>
            <p:nvPr/>
          </p:nvSpPr>
          <p:spPr>
            <a:xfrm rot="0">
              <a:off x="222930" y="159310"/>
              <a:ext cx="1904110" cy="18694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11839"/>
                </a:lnSpc>
              </a:pPr>
              <a:r>
                <a:rPr lang="en-US" sz="8456">
                  <a:solidFill>
                    <a:srgbClr val="FA4155"/>
                  </a:solidFill>
                  <a:latin typeface="GilamBG 4"/>
                  <a:ea typeface="GilamBG 4"/>
                  <a:cs typeface="GilamBG 4"/>
                  <a:sym typeface="GilamBG 4"/>
                  <a:hlinkClick r:id="rId9" action="ppaction://hlinksldjump"/>
                </a:rPr>
                <a:t>05</a:t>
              </a:r>
            </a:p>
          </p:txBody>
        </p:sp>
      </p:grpSp>
      <p:sp>
        <p:nvSpPr>
          <p:cNvPr name="Freeform 52" id="52"/>
          <p:cNvSpPr/>
          <p:nvPr/>
        </p:nvSpPr>
        <p:spPr>
          <a:xfrm flipH="false" flipV="false" rot="0">
            <a:off x="14543091" y="360689"/>
            <a:ext cx="3251383" cy="668011"/>
          </a:xfrm>
          <a:custGeom>
            <a:avLst/>
            <a:gdLst/>
            <a:ahLst/>
            <a:cxnLst/>
            <a:rect r="r" b="b" t="t" l="l"/>
            <a:pathLst>
              <a:path h="668011" w="3251383">
                <a:moveTo>
                  <a:pt x="0" y="0"/>
                </a:moveTo>
                <a:lnTo>
                  <a:pt x="3251383" y="0"/>
                </a:lnTo>
                <a:lnTo>
                  <a:pt x="3251383" y="668011"/>
                </a:lnTo>
                <a:lnTo>
                  <a:pt x="0" y="66801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slow">
    <p:push dir="l"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449740" y="1756442"/>
            <a:ext cx="1527619" cy="2057400"/>
          </a:xfrm>
          <a:custGeom>
            <a:avLst/>
            <a:gdLst/>
            <a:ahLst/>
            <a:cxnLst/>
            <a:rect r="r" b="b" t="t" l="l"/>
            <a:pathLst>
              <a:path h="2057400" w="1527619">
                <a:moveTo>
                  <a:pt x="0" y="0"/>
                </a:moveTo>
                <a:lnTo>
                  <a:pt x="1527619" y="0"/>
                </a:lnTo>
                <a:lnTo>
                  <a:pt x="1527619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389688" y="2785142"/>
            <a:ext cx="299085" cy="585788"/>
            <a:chOff x="0" y="0"/>
            <a:chExt cx="398780" cy="78105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5" id="5"/>
          <p:cNvGrpSpPr/>
          <p:nvPr/>
        </p:nvGrpSpPr>
        <p:grpSpPr>
          <a:xfrm rot="0">
            <a:off x="1957838" y="790018"/>
            <a:ext cx="430530" cy="886777"/>
            <a:chOff x="0" y="0"/>
            <a:chExt cx="574040" cy="118237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7" id="7"/>
          <p:cNvGrpSpPr/>
          <p:nvPr/>
        </p:nvGrpSpPr>
        <p:grpSpPr>
          <a:xfrm rot="0">
            <a:off x="13208726" y="3078035"/>
            <a:ext cx="299085" cy="585788"/>
            <a:chOff x="0" y="0"/>
            <a:chExt cx="398780" cy="78105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9" id="9"/>
          <p:cNvGrpSpPr/>
          <p:nvPr/>
        </p:nvGrpSpPr>
        <p:grpSpPr>
          <a:xfrm rot="0">
            <a:off x="16351977" y="2096406"/>
            <a:ext cx="290512" cy="669607"/>
            <a:chOff x="0" y="0"/>
            <a:chExt cx="387350" cy="89281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35560" y="49530"/>
              <a:ext cx="300990" cy="795020"/>
            </a:xfrm>
            <a:custGeom>
              <a:avLst/>
              <a:gdLst/>
              <a:ahLst/>
              <a:cxnLst/>
              <a:rect r="r" b="b" t="t" l="l"/>
              <a:pathLst>
                <a:path h="795020" w="300990">
                  <a:moveTo>
                    <a:pt x="107950" y="48260"/>
                  </a:moveTo>
                  <a:cubicBezTo>
                    <a:pt x="132080" y="467360"/>
                    <a:pt x="176530" y="566420"/>
                    <a:pt x="213360" y="631190"/>
                  </a:cubicBezTo>
                  <a:cubicBezTo>
                    <a:pt x="240030" y="678180"/>
                    <a:pt x="293370" y="711200"/>
                    <a:pt x="298450" y="740410"/>
                  </a:cubicBezTo>
                  <a:cubicBezTo>
                    <a:pt x="300990" y="755650"/>
                    <a:pt x="294640" y="770890"/>
                    <a:pt x="287020" y="779780"/>
                  </a:cubicBezTo>
                  <a:cubicBezTo>
                    <a:pt x="280670" y="787400"/>
                    <a:pt x="271780" y="792480"/>
                    <a:pt x="261620" y="792480"/>
                  </a:cubicBezTo>
                  <a:cubicBezTo>
                    <a:pt x="248920" y="792480"/>
                    <a:pt x="222250" y="777240"/>
                    <a:pt x="214630" y="767080"/>
                  </a:cubicBezTo>
                  <a:cubicBezTo>
                    <a:pt x="209550" y="758190"/>
                    <a:pt x="209550" y="748030"/>
                    <a:pt x="212090" y="739140"/>
                  </a:cubicBezTo>
                  <a:cubicBezTo>
                    <a:pt x="215900" y="727710"/>
                    <a:pt x="228600" y="711200"/>
                    <a:pt x="240030" y="707390"/>
                  </a:cubicBezTo>
                  <a:cubicBezTo>
                    <a:pt x="251460" y="703580"/>
                    <a:pt x="270510" y="706120"/>
                    <a:pt x="280670" y="712470"/>
                  </a:cubicBezTo>
                  <a:cubicBezTo>
                    <a:pt x="290830" y="720090"/>
                    <a:pt x="299720" y="737870"/>
                    <a:pt x="299720" y="749300"/>
                  </a:cubicBezTo>
                  <a:cubicBezTo>
                    <a:pt x="299720" y="762000"/>
                    <a:pt x="289560" y="778510"/>
                    <a:pt x="279400" y="786130"/>
                  </a:cubicBezTo>
                  <a:cubicBezTo>
                    <a:pt x="269240" y="792480"/>
                    <a:pt x="252730" y="795020"/>
                    <a:pt x="238760" y="789940"/>
                  </a:cubicBezTo>
                  <a:cubicBezTo>
                    <a:pt x="214630" y="781050"/>
                    <a:pt x="186690" y="751840"/>
                    <a:pt x="161290" y="713740"/>
                  </a:cubicBezTo>
                  <a:cubicBezTo>
                    <a:pt x="115570" y="643890"/>
                    <a:pt x="53340" y="495300"/>
                    <a:pt x="29210" y="382270"/>
                  </a:cubicBezTo>
                  <a:cubicBezTo>
                    <a:pt x="5080" y="270510"/>
                    <a:pt x="0" y="86360"/>
                    <a:pt x="15240" y="36830"/>
                  </a:cubicBezTo>
                  <a:cubicBezTo>
                    <a:pt x="19050" y="21590"/>
                    <a:pt x="25400" y="15240"/>
                    <a:pt x="34290" y="10160"/>
                  </a:cubicBezTo>
                  <a:cubicBezTo>
                    <a:pt x="41910" y="3810"/>
                    <a:pt x="55880" y="0"/>
                    <a:pt x="66040" y="1270"/>
                  </a:cubicBezTo>
                  <a:cubicBezTo>
                    <a:pt x="76200" y="2540"/>
                    <a:pt x="88900" y="8890"/>
                    <a:pt x="96520" y="16510"/>
                  </a:cubicBezTo>
                  <a:cubicBezTo>
                    <a:pt x="102870" y="25400"/>
                    <a:pt x="107950" y="48260"/>
                    <a:pt x="107950" y="4826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sp>
        <p:nvSpPr>
          <p:cNvPr name="Freeform 11" id="11"/>
          <p:cNvSpPr/>
          <p:nvPr/>
        </p:nvSpPr>
        <p:spPr>
          <a:xfrm flipH="false" flipV="false" rot="0">
            <a:off x="14083195" y="2342465"/>
            <a:ext cx="1693399" cy="1471140"/>
          </a:xfrm>
          <a:custGeom>
            <a:avLst/>
            <a:gdLst/>
            <a:ahLst/>
            <a:cxnLst/>
            <a:rect r="r" b="b" t="t" l="l"/>
            <a:pathLst>
              <a:path h="1471140" w="1693399">
                <a:moveTo>
                  <a:pt x="0" y="0"/>
                </a:moveTo>
                <a:lnTo>
                  <a:pt x="1693398" y="0"/>
                </a:lnTo>
                <a:lnTo>
                  <a:pt x="1693398" y="1471141"/>
                </a:lnTo>
                <a:lnTo>
                  <a:pt x="0" y="14711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2" id="12"/>
          <p:cNvGrpSpPr/>
          <p:nvPr/>
        </p:nvGrpSpPr>
        <p:grpSpPr>
          <a:xfrm rot="0">
            <a:off x="2813728" y="7644733"/>
            <a:ext cx="1942996" cy="1942996"/>
            <a:chOff x="0" y="0"/>
            <a:chExt cx="812800" cy="8128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4" id="1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545725" y="7914925"/>
            <a:ext cx="2875513" cy="2875513"/>
            <a:chOff x="0" y="0"/>
            <a:chExt cx="812800" cy="81280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7" id="1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15598458" y="7844758"/>
            <a:ext cx="1959772" cy="1959772"/>
            <a:chOff x="0" y="0"/>
            <a:chExt cx="812800" cy="8128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20" id="2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1" id="21"/>
          <p:cNvGrpSpPr/>
          <p:nvPr/>
        </p:nvGrpSpPr>
        <p:grpSpPr>
          <a:xfrm rot="0">
            <a:off x="14145986" y="8546064"/>
            <a:ext cx="1258466" cy="1258466"/>
            <a:chOff x="0" y="0"/>
            <a:chExt cx="812800" cy="8128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23" id="2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4" id="24"/>
          <p:cNvGrpSpPr/>
          <p:nvPr/>
        </p:nvGrpSpPr>
        <p:grpSpPr>
          <a:xfrm rot="0">
            <a:off x="12776880" y="8102676"/>
            <a:ext cx="430530" cy="886777"/>
            <a:chOff x="0" y="0"/>
            <a:chExt cx="574040" cy="118237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6" id="26"/>
          <p:cNvGrpSpPr/>
          <p:nvPr/>
        </p:nvGrpSpPr>
        <p:grpSpPr>
          <a:xfrm rot="0">
            <a:off x="6016516" y="8824644"/>
            <a:ext cx="299085" cy="585788"/>
            <a:chOff x="0" y="0"/>
            <a:chExt cx="398780" cy="78105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8" id="28"/>
          <p:cNvGrpSpPr/>
          <p:nvPr/>
        </p:nvGrpSpPr>
        <p:grpSpPr>
          <a:xfrm rot="0">
            <a:off x="2238825" y="7058946"/>
            <a:ext cx="299085" cy="585788"/>
            <a:chOff x="0" y="0"/>
            <a:chExt cx="398780" cy="78105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30" id="30"/>
          <p:cNvGrpSpPr/>
          <p:nvPr/>
        </p:nvGrpSpPr>
        <p:grpSpPr>
          <a:xfrm rot="0">
            <a:off x="5051790" y="1676796"/>
            <a:ext cx="8184420" cy="636270"/>
            <a:chOff x="0" y="0"/>
            <a:chExt cx="10912560" cy="848360"/>
          </a:xfrm>
        </p:grpSpPr>
        <p:sp>
          <p:nvSpPr>
            <p:cNvPr name="TextBox 31" id="31"/>
            <p:cNvSpPr txBox="true"/>
            <p:nvPr/>
          </p:nvSpPr>
          <p:spPr>
            <a:xfrm rot="0">
              <a:off x="2576156" y="-76200"/>
              <a:ext cx="8336403" cy="92456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5880"/>
                </a:lnSpc>
              </a:pPr>
              <a:r>
                <a:rPr lang="en-US" sz="4200">
                  <a:solidFill>
                    <a:srgbClr val="053264"/>
                  </a:solidFill>
                  <a:latin typeface="GilamBG 3"/>
                  <a:ea typeface="GilamBG 3"/>
                  <a:cs typeface="GilamBG 3"/>
                  <a:sym typeface="GilamBG 3"/>
                </a:rPr>
                <a:t>кара колело в парка.</a:t>
              </a:r>
            </a:p>
          </p:txBody>
        </p:sp>
        <p:sp>
          <p:nvSpPr>
            <p:cNvPr name="AutoShape 32" id="32"/>
            <p:cNvSpPr/>
            <p:nvPr/>
          </p:nvSpPr>
          <p:spPr>
            <a:xfrm>
              <a:off x="0" y="683919"/>
              <a:ext cx="3121216" cy="0"/>
            </a:xfrm>
            <a:prstGeom prst="line">
              <a:avLst/>
            </a:prstGeom>
            <a:ln cap="flat" w="50800">
              <a:solidFill>
                <a:srgbClr val="053264"/>
              </a:solidFill>
              <a:prstDash val="solid"/>
              <a:headEnd type="none" len="sm" w="sm"/>
              <a:tailEnd type="none" len="sm" w="sm"/>
            </a:ln>
          </p:spPr>
        </p:sp>
      </p:grpSp>
      <p:sp>
        <p:nvSpPr>
          <p:cNvPr name="Freeform 33" id="33">
            <a:hlinkClick r:id="rId8" action="ppaction://hlinksldjump"/>
          </p:cNvPr>
          <p:cNvSpPr/>
          <p:nvPr/>
        </p:nvSpPr>
        <p:spPr>
          <a:xfrm flipH="false" flipV="false" rot="0">
            <a:off x="8489524" y="6855093"/>
            <a:ext cx="1456074" cy="1456074"/>
          </a:xfrm>
          <a:custGeom>
            <a:avLst/>
            <a:gdLst/>
            <a:ahLst/>
            <a:cxnLst/>
            <a:rect r="r" b="b" t="t" l="l"/>
            <a:pathLst>
              <a:path h="1456074" w="1456074">
                <a:moveTo>
                  <a:pt x="0" y="0"/>
                </a:moveTo>
                <a:lnTo>
                  <a:pt x="1456075" y="0"/>
                </a:lnTo>
                <a:lnTo>
                  <a:pt x="1456075" y="1456074"/>
                </a:lnTo>
                <a:lnTo>
                  <a:pt x="0" y="145607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4" id="34"/>
          <p:cNvGrpSpPr/>
          <p:nvPr/>
        </p:nvGrpSpPr>
        <p:grpSpPr>
          <a:xfrm rot="0">
            <a:off x="12587464" y="3813842"/>
            <a:ext cx="4970767" cy="1062691"/>
            <a:chOff x="0" y="0"/>
            <a:chExt cx="6627689" cy="1416921"/>
          </a:xfrm>
        </p:grpSpPr>
        <p:grpSp>
          <p:nvGrpSpPr>
            <p:cNvPr name="Group 35" id="35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36" id="36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2857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37" id="37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38" id="38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3"/>
                  <a:ea typeface="GilamBG 3"/>
                  <a:cs typeface="GilamBG 3"/>
                  <a:sym typeface="GilamBG 3"/>
                  <a:hlinkClick r:id="rId9" action="ppaction://hlinksldjump"/>
                </a:rPr>
                <a:t>Твърдо</a:t>
              </a:r>
            </a:p>
          </p:txBody>
        </p:sp>
      </p:grpSp>
      <p:grpSp>
        <p:nvGrpSpPr>
          <p:cNvPr name="Group 39" id="39"/>
          <p:cNvGrpSpPr/>
          <p:nvPr/>
        </p:nvGrpSpPr>
        <p:grpSpPr>
          <a:xfrm rot="0">
            <a:off x="12587464" y="5410467"/>
            <a:ext cx="4970767" cy="1062691"/>
            <a:chOff x="0" y="0"/>
            <a:chExt cx="6627689" cy="1416921"/>
          </a:xfrm>
        </p:grpSpPr>
        <p:grpSp>
          <p:nvGrpSpPr>
            <p:cNvPr name="Group 40" id="40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41" id="41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2857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42" id="42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43" id="43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3"/>
                  <a:ea typeface="GilamBG 3"/>
                  <a:cs typeface="GilamBG 3"/>
                  <a:sym typeface="GilamBG 3"/>
                  <a:hlinkClick r:id="rId9" action="ppaction://hlinksldjump"/>
                </a:rPr>
                <a:t>Красиво</a:t>
              </a:r>
            </a:p>
          </p:txBody>
        </p:sp>
      </p:grpSp>
      <p:grpSp>
        <p:nvGrpSpPr>
          <p:cNvPr name="Group 44" id="44"/>
          <p:cNvGrpSpPr/>
          <p:nvPr/>
        </p:nvGrpSpPr>
        <p:grpSpPr>
          <a:xfrm rot="0">
            <a:off x="728166" y="3813842"/>
            <a:ext cx="4970767" cy="1062691"/>
            <a:chOff x="0" y="0"/>
            <a:chExt cx="6627689" cy="1416921"/>
          </a:xfrm>
        </p:grpSpPr>
        <p:grpSp>
          <p:nvGrpSpPr>
            <p:cNvPr name="Group 45" id="45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46" id="46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2857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47" id="47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48" id="48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3"/>
                  <a:ea typeface="GilamBG 3"/>
                  <a:cs typeface="GilamBG 3"/>
                  <a:sym typeface="GilamBG 3"/>
                  <a:hlinkClick r:id="rId10" action="ppaction://hlinksldjump"/>
                </a:rPr>
                <a:t>Момчето</a:t>
              </a:r>
            </a:p>
          </p:txBody>
        </p:sp>
      </p:grpSp>
      <p:grpSp>
        <p:nvGrpSpPr>
          <p:cNvPr name="Group 49" id="49"/>
          <p:cNvGrpSpPr/>
          <p:nvPr/>
        </p:nvGrpSpPr>
        <p:grpSpPr>
          <a:xfrm rot="0">
            <a:off x="728166" y="5410467"/>
            <a:ext cx="4970767" cy="1062691"/>
            <a:chOff x="0" y="0"/>
            <a:chExt cx="6627689" cy="1416921"/>
          </a:xfrm>
        </p:grpSpPr>
        <p:grpSp>
          <p:nvGrpSpPr>
            <p:cNvPr name="Group 50" id="50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51" id="51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2857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52" id="52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53" id="53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3"/>
                  <a:ea typeface="GilamBG 3"/>
                  <a:cs typeface="GilamBG 3"/>
                  <a:sym typeface="GilamBG 3"/>
                  <a:hlinkClick r:id="rId9" action="ppaction://hlinksldjump"/>
                </a:rPr>
                <a:t>Бяга</a:t>
              </a:r>
            </a:p>
          </p:txBody>
        </p:sp>
      </p:grpSp>
      <p:grpSp>
        <p:nvGrpSpPr>
          <p:cNvPr name="Group 54" id="54"/>
          <p:cNvGrpSpPr/>
          <p:nvPr/>
        </p:nvGrpSpPr>
        <p:grpSpPr>
          <a:xfrm rot="0">
            <a:off x="6165458" y="3439477"/>
            <a:ext cx="5957085" cy="3408046"/>
            <a:chOff x="0" y="0"/>
            <a:chExt cx="7942780" cy="4544061"/>
          </a:xfrm>
        </p:grpSpPr>
        <p:sp>
          <p:nvSpPr>
            <p:cNvPr name="TextBox 55" id="55"/>
            <p:cNvSpPr txBox="true"/>
            <p:nvPr/>
          </p:nvSpPr>
          <p:spPr>
            <a:xfrm rot="0">
              <a:off x="534" y="339302"/>
              <a:ext cx="7942245" cy="420475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6599"/>
                </a:lnSpc>
              </a:pPr>
              <a:r>
                <a:rPr lang="en-US" sz="18999">
                  <a:solidFill>
                    <a:srgbClr val="FA4155"/>
                  </a:solidFill>
                  <a:latin typeface="GilamBG 3"/>
                  <a:ea typeface="GilamBG 3"/>
                  <a:cs typeface="GilamBG 3"/>
                  <a:sym typeface="GilamBG 3"/>
                </a:rPr>
                <a:t>01</a:t>
              </a:r>
            </a:p>
          </p:txBody>
        </p:sp>
        <p:sp>
          <p:nvSpPr>
            <p:cNvPr name="TextBox 56" id="56"/>
            <p:cNvSpPr txBox="true"/>
            <p:nvPr/>
          </p:nvSpPr>
          <p:spPr>
            <a:xfrm rot="0">
              <a:off x="0" y="-66675"/>
              <a:ext cx="7942245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2"/>
                  <a:ea typeface="GilamBG 2"/>
                  <a:cs typeface="GilamBG 2"/>
                  <a:sym typeface="GilamBG 2"/>
                </a:rPr>
                <a:t>КРЪГ</a:t>
              </a:r>
            </a:p>
          </p:txBody>
        </p:sp>
      </p:grpSp>
      <p:sp>
        <p:nvSpPr>
          <p:cNvPr name="Freeform 57" id="57"/>
          <p:cNvSpPr/>
          <p:nvPr/>
        </p:nvSpPr>
        <p:spPr>
          <a:xfrm flipH="false" flipV="false" rot="0">
            <a:off x="14543091" y="360689"/>
            <a:ext cx="3251383" cy="668011"/>
          </a:xfrm>
          <a:custGeom>
            <a:avLst/>
            <a:gdLst/>
            <a:ahLst/>
            <a:cxnLst/>
            <a:rect r="r" b="b" t="t" l="l"/>
            <a:pathLst>
              <a:path h="668011" w="3251383">
                <a:moveTo>
                  <a:pt x="0" y="0"/>
                </a:moveTo>
                <a:lnTo>
                  <a:pt x="3251383" y="0"/>
                </a:lnTo>
                <a:lnTo>
                  <a:pt x="3251383" y="668011"/>
                </a:lnTo>
                <a:lnTo>
                  <a:pt x="0" y="66801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slow">
    <p:push dir="l"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389688" y="2785142"/>
            <a:ext cx="299085" cy="585788"/>
            <a:chOff x="0" y="0"/>
            <a:chExt cx="398780" cy="78105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4" id="4"/>
          <p:cNvGrpSpPr/>
          <p:nvPr/>
        </p:nvGrpSpPr>
        <p:grpSpPr>
          <a:xfrm rot="0">
            <a:off x="4611468" y="1653017"/>
            <a:ext cx="290512" cy="669607"/>
            <a:chOff x="0" y="0"/>
            <a:chExt cx="387350" cy="89281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35560" y="49530"/>
              <a:ext cx="300990" cy="795020"/>
            </a:xfrm>
            <a:custGeom>
              <a:avLst/>
              <a:gdLst/>
              <a:ahLst/>
              <a:cxnLst/>
              <a:rect r="r" b="b" t="t" l="l"/>
              <a:pathLst>
                <a:path h="795020" w="300990">
                  <a:moveTo>
                    <a:pt x="107950" y="48260"/>
                  </a:moveTo>
                  <a:cubicBezTo>
                    <a:pt x="132080" y="467360"/>
                    <a:pt x="176530" y="566420"/>
                    <a:pt x="213360" y="631190"/>
                  </a:cubicBezTo>
                  <a:cubicBezTo>
                    <a:pt x="240030" y="678180"/>
                    <a:pt x="293370" y="711200"/>
                    <a:pt x="298450" y="740410"/>
                  </a:cubicBezTo>
                  <a:cubicBezTo>
                    <a:pt x="300990" y="755650"/>
                    <a:pt x="294640" y="770890"/>
                    <a:pt x="287020" y="779780"/>
                  </a:cubicBezTo>
                  <a:cubicBezTo>
                    <a:pt x="280670" y="787400"/>
                    <a:pt x="271780" y="792480"/>
                    <a:pt x="261620" y="792480"/>
                  </a:cubicBezTo>
                  <a:cubicBezTo>
                    <a:pt x="248920" y="792480"/>
                    <a:pt x="222250" y="777240"/>
                    <a:pt x="214630" y="767080"/>
                  </a:cubicBezTo>
                  <a:cubicBezTo>
                    <a:pt x="209550" y="758190"/>
                    <a:pt x="209550" y="748030"/>
                    <a:pt x="212090" y="739140"/>
                  </a:cubicBezTo>
                  <a:cubicBezTo>
                    <a:pt x="215900" y="727710"/>
                    <a:pt x="228600" y="711200"/>
                    <a:pt x="240030" y="707390"/>
                  </a:cubicBezTo>
                  <a:cubicBezTo>
                    <a:pt x="251460" y="703580"/>
                    <a:pt x="270510" y="706120"/>
                    <a:pt x="280670" y="712470"/>
                  </a:cubicBezTo>
                  <a:cubicBezTo>
                    <a:pt x="290830" y="720090"/>
                    <a:pt x="299720" y="737870"/>
                    <a:pt x="299720" y="749300"/>
                  </a:cubicBezTo>
                  <a:cubicBezTo>
                    <a:pt x="299720" y="762000"/>
                    <a:pt x="289560" y="778510"/>
                    <a:pt x="279400" y="786130"/>
                  </a:cubicBezTo>
                  <a:cubicBezTo>
                    <a:pt x="269240" y="792480"/>
                    <a:pt x="252730" y="795020"/>
                    <a:pt x="238760" y="789940"/>
                  </a:cubicBezTo>
                  <a:cubicBezTo>
                    <a:pt x="214630" y="781050"/>
                    <a:pt x="186690" y="751840"/>
                    <a:pt x="161290" y="713740"/>
                  </a:cubicBezTo>
                  <a:cubicBezTo>
                    <a:pt x="115570" y="643890"/>
                    <a:pt x="53340" y="495300"/>
                    <a:pt x="29210" y="382270"/>
                  </a:cubicBezTo>
                  <a:cubicBezTo>
                    <a:pt x="5080" y="270510"/>
                    <a:pt x="0" y="86360"/>
                    <a:pt x="15240" y="36830"/>
                  </a:cubicBezTo>
                  <a:cubicBezTo>
                    <a:pt x="19050" y="21590"/>
                    <a:pt x="25400" y="15240"/>
                    <a:pt x="34290" y="10160"/>
                  </a:cubicBezTo>
                  <a:cubicBezTo>
                    <a:pt x="41910" y="3810"/>
                    <a:pt x="55880" y="0"/>
                    <a:pt x="66040" y="1270"/>
                  </a:cubicBezTo>
                  <a:cubicBezTo>
                    <a:pt x="76200" y="2540"/>
                    <a:pt x="88900" y="8890"/>
                    <a:pt x="96520" y="16510"/>
                  </a:cubicBezTo>
                  <a:cubicBezTo>
                    <a:pt x="102870" y="25400"/>
                    <a:pt x="107950" y="48260"/>
                    <a:pt x="107950" y="4826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6" id="6"/>
          <p:cNvGrpSpPr/>
          <p:nvPr/>
        </p:nvGrpSpPr>
        <p:grpSpPr>
          <a:xfrm rot="0">
            <a:off x="1957838" y="790018"/>
            <a:ext cx="430530" cy="886777"/>
            <a:chOff x="0" y="0"/>
            <a:chExt cx="574040" cy="118237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8" id="8"/>
          <p:cNvGrpSpPr/>
          <p:nvPr/>
        </p:nvGrpSpPr>
        <p:grpSpPr>
          <a:xfrm rot="0">
            <a:off x="13208726" y="3078035"/>
            <a:ext cx="299085" cy="585788"/>
            <a:chOff x="0" y="0"/>
            <a:chExt cx="398780" cy="78105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0" id="10"/>
          <p:cNvGrpSpPr/>
          <p:nvPr/>
        </p:nvGrpSpPr>
        <p:grpSpPr>
          <a:xfrm rot="0">
            <a:off x="16351977" y="2096406"/>
            <a:ext cx="290512" cy="669607"/>
            <a:chOff x="0" y="0"/>
            <a:chExt cx="387350" cy="89281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35560" y="49530"/>
              <a:ext cx="300990" cy="795020"/>
            </a:xfrm>
            <a:custGeom>
              <a:avLst/>
              <a:gdLst/>
              <a:ahLst/>
              <a:cxnLst/>
              <a:rect r="r" b="b" t="t" l="l"/>
              <a:pathLst>
                <a:path h="795020" w="300990">
                  <a:moveTo>
                    <a:pt x="107950" y="48260"/>
                  </a:moveTo>
                  <a:cubicBezTo>
                    <a:pt x="132080" y="467360"/>
                    <a:pt x="176530" y="566420"/>
                    <a:pt x="213360" y="631190"/>
                  </a:cubicBezTo>
                  <a:cubicBezTo>
                    <a:pt x="240030" y="678180"/>
                    <a:pt x="293370" y="711200"/>
                    <a:pt x="298450" y="740410"/>
                  </a:cubicBezTo>
                  <a:cubicBezTo>
                    <a:pt x="300990" y="755650"/>
                    <a:pt x="294640" y="770890"/>
                    <a:pt x="287020" y="779780"/>
                  </a:cubicBezTo>
                  <a:cubicBezTo>
                    <a:pt x="280670" y="787400"/>
                    <a:pt x="271780" y="792480"/>
                    <a:pt x="261620" y="792480"/>
                  </a:cubicBezTo>
                  <a:cubicBezTo>
                    <a:pt x="248920" y="792480"/>
                    <a:pt x="222250" y="777240"/>
                    <a:pt x="214630" y="767080"/>
                  </a:cubicBezTo>
                  <a:cubicBezTo>
                    <a:pt x="209550" y="758190"/>
                    <a:pt x="209550" y="748030"/>
                    <a:pt x="212090" y="739140"/>
                  </a:cubicBezTo>
                  <a:cubicBezTo>
                    <a:pt x="215900" y="727710"/>
                    <a:pt x="228600" y="711200"/>
                    <a:pt x="240030" y="707390"/>
                  </a:cubicBezTo>
                  <a:cubicBezTo>
                    <a:pt x="251460" y="703580"/>
                    <a:pt x="270510" y="706120"/>
                    <a:pt x="280670" y="712470"/>
                  </a:cubicBezTo>
                  <a:cubicBezTo>
                    <a:pt x="290830" y="720090"/>
                    <a:pt x="299720" y="737870"/>
                    <a:pt x="299720" y="749300"/>
                  </a:cubicBezTo>
                  <a:cubicBezTo>
                    <a:pt x="299720" y="762000"/>
                    <a:pt x="289560" y="778510"/>
                    <a:pt x="279400" y="786130"/>
                  </a:cubicBezTo>
                  <a:cubicBezTo>
                    <a:pt x="269240" y="792480"/>
                    <a:pt x="252730" y="795020"/>
                    <a:pt x="238760" y="789940"/>
                  </a:cubicBezTo>
                  <a:cubicBezTo>
                    <a:pt x="214630" y="781050"/>
                    <a:pt x="186690" y="751840"/>
                    <a:pt x="161290" y="713740"/>
                  </a:cubicBezTo>
                  <a:cubicBezTo>
                    <a:pt x="115570" y="643890"/>
                    <a:pt x="53340" y="495300"/>
                    <a:pt x="29210" y="382270"/>
                  </a:cubicBezTo>
                  <a:cubicBezTo>
                    <a:pt x="5080" y="270510"/>
                    <a:pt x="0" y="86360"/>
                    <a:pt x="15240" y="36830"/>
                  </a:cubicBezTo>
                  <a:cubicBezTo>
                    <a:pt x="19050" y="21590"/>
                    <a:pt x="25400" y="15240"/>
                    <a:pt x="34290" y="10160"/>
                  </a:cubicBezTo>
                  <a:cubicBezTo>
                    <a:pt x="41910" y="3810"/>
                    <a:pt x="55880" y="0"/>
                    <a:pt x="66040" y="1270"/>
                  </a:cubicBezTo>
                  <a:cubicBezTo>
                    <a:pt x="76200" y="2540"/>
                    <a:pt x="88900" y="8890"/>
                    <a:pt x="96520" y="16510"/>
                  </a:cubicBezTo>
                  <a:cubicBezTo>
                    <a:pt x="102870" y="25400"/>
                    <a:pt x="107950" y="48260"/>
                    <a:pt x="107950" y="4826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2" id="12"/>
          <p:cNvGrpSpPr/>
          <p:nvPr/>
        </p:nvGrpSpPr>
        <p:grpSpPr>
          <a:xfrm rot="-9093721">
            <a:off x="13698347" y="1233407"/>
            <a:ext cx="430530" cy="886777"/>
            <a:chOff x="0" y="0"/>
            <a:chExt cx="574040" cy="118237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06A8B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4" id="14"/>
          <p:cNvGrpSpPr/>
          <p:nvPr/>
        </p:nvGrpSpPr>
        <p:grpSpPr>
          <a:xfrm rot="0">
            <a:off x="2813728" y="7644733"/>
            <a:ext cx="1942996" cy="1942996"/>
            <a:chOff x="0" y="0"/>
            <a:chExt cx="812800" cy="8128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6" id="1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545725" y="7914925"/>
            <a:ext cx="2875513" cy="2875513"/>
            <a:chOff x="0" y="0"/>
            <a:chExt cx="812800" cy="8128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9" id="19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15598458" y="7844758"/>
            <a:ext cx="1959772" cy="1959772"/>
            <a:chOff x="0" y="0"/>
            <a:chExt cx="812800" cy="8128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82B4BE"/>
              </a:solidFill>
              <a:prstDash val="solid"/>
              <a:miter/>
            </a:ln>
          </p:spPr>
        </p:sp>
        <p:sp>
          <p:nvSpPr>
            <p:cNvPr name="TextBox 22" id="22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3" id="23"/>
          <p:cNvGrpSpPr/>
          <p:nvPr/>
        </p:nvGrpSpPr>
        <p:grpSpPr>
          <a:xfrm rot="0">
            <a:off x="14145986" y="8546064"/>
            <a:ext cx="1258466" cy="1258466"/>
            <a:chOff x="0" y="0"/>
            <a:chExt cx="812800" cy="8128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25" id="25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6" id="26"/>
          <p:cNvGrpSpPr/>
          <p:nvPr/>
        </p:nvGrpSpPr>
        <p:grpSpPr>
          <a:xfrm rot="0">
            <a:off x="12776880" y="8102676"/>
            <a:ext cx="430530" cy="886777"/>
            <a:chOff x="0" y="0"/>
            <a:chExt cx="574040" cy="118237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8" id="28"/>
          <p:cNvGrpSpPr/>
          <p:nvPr/>
        </p:nvGrpSpPr>
        <p:grpSpPr>
          <a:xfrm rot="0">
            <a:off x="6016516" y="8824644"/>
            <a:ext cx="299085" cy="585788"/>
            <a:chOff x="0" y="0"/>
            <a:chExt cx="398780" cy="78105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30" id="30"/>
          <p:cNvGrpSpPr/>
          <p:nvPr/>
        </p:nvGrpSpPr>
        <p:grpSpPr>
          <a:xfrm rot="0">
            <a:off x="2238825" y="7058946"/>
            <a:ext cx="299085" cy="585788"/>
            <a:chOff x="0" y="0"/>
            <a:chExt cx="398780" cy="78105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sp>
        <p:nvSpPr>
          <p:cNvPr name="Freeform 32" id="32"/>
          <p:cNvSpPr/>
          <p:nvPr/>
        </p:nvSpPr>
        <p:spPr>
          <a:xfrm flipH="false" flipV="false" rot="0">
            <a:off x="14473190" y="2201244"/>
            <a:ext cx="1199314" cy="1462579"/>
          </a:xfrm>
          <a:custGeom>
            <a:avLst/>
            <a:gdLst/>
            <a:ahLst/>
            <a:cxnLst/>
            <a:rect r="r" b="b" t="t" l="l"/>
            <a:pathLst>
              <a:path h="1462579" w="1199314">
                <a:moveTo>
                  <a:pt x="0" y="0"/>
                </a:moveTo>
                <a:lnTo>
                  <a:pt x="1199314" y="0"/>
                </a:lnTo>
                <a:lnTo>
                  <a:pt x="1199314" y="1462579"/>
                </a:lnTo>
                <a:lnTo>
                  <a:pt x="0" y="146257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3" id="33">
            <a:hlinkClick r:id="rId6" action="ppaction://hlinksldjump"/>
          </p:cNvPr>
          <p:cNvSpPr/>
          <p:nvPr/>
        </p:nvSpPr>
        <p:spPr>
          <a:xfrm flipH="false" flipV="false" rot="0">
            <a:off x="15771682" y="8017981"/>
            <a:ext cx="1613326" cy="1613326"/>
          </a:xfrm>
          <a:custGeom>
            <a:avLst/>
            <a:gdLst/>
            <a:ahLst/>
            <a:cxnLst/>
            <a:rect r="r" b="b" t="t" l="l"/>
            <a:pathLst>
              <a:path h="1613326" w="1613326">
                <a:moveTo>
                  <a:pt x="0" y="0"/>
                </a:moveTo>
                <a:lnTo>
                  <a:pt x="1613325" y="0"/>
                </a:lnTo>
                <a:lnTo>
                  <a:pt x="1613325" y="1613326"/>
                </a:lnTo>
                <a:lnTo>
                  <a:pt x="0" y="16133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4" id="34"/>
          <p:cNvGrpSpPr/>
          <p:nvPr/>
        </p:nvGrpSpPr>
        <p:grpSpPr>
          <a:xfrm rot="0">
            <a:off x="12587464" y="3813842"/>
            <a:ext cx="4970767" cy="1062691"/>
            <a:chOff x="0" y="0"/>
            <a:chExt cx="6627689" cy="1416921"/>
          </a:xfrm>
        </p:grpSpPr>
        <p:grpSp>
          <p:nvGrpSpPr>
            <p:cNvPr name="Group 35" id="35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36" id="36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2857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37" id="37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38" id="38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3"/>
                  <a:ea typeface="GilamBG 3"/>
                  <a:cs typeface="GilamBG 3"/>
                  <a:sym typeface="GilamBG 3"/>
                </a:rPr>
                <a:t>Твърдо</a:t>
              </a:r>
            </a:p>
          </p:txBody>
        </p:sp>
      </p:grpSp>
      <p:grpSp>
        <p:nvGrpSpPr>
          <p:cNvPr name="Group 39" id="39"/>
          <p:cNvGrpSpPr/>
          <p:nvPr/>
        </p:nvGrpSpPr>
        <p:grpSpPr>
          <a:xfrm rot="0">
            <a:off x="12587464" y="5410467"/>
            <a:ext cx="4970767" cy="1062691"/>
            <a:chOff x="0" y="0"/>
            <a:chExt cx="6627689" cy="1416921"/>
          </a:xfrm>
        </p:grpSpPr>
        <p:grpSp>
          <p:nvGrpSpPr>
            <p:cNvPr name="Group 40" id="40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41" id="41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2857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42" id="42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43" id="43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3"/>
                  <a:ea typeface="GilamBG 3"/>
                  <a:cs typeface="GilamBG 3"/>
                  <a:sym typeface="GilamBG 3"/>
                </a:rPr>
                <a:t>Красиво</a:t>
              </a:r>
            </a:p>
          </p:txBody>
        </p:sp>
      </p:grpSp>
      <p:grpSp>
        <p:nvGrpSpPr>
          <p:cNvPr name="Group 44" id="44"/>
          <p:cNvGrpSpPr/>
          <p:nvPr/>
        </p:nvGrpSpPr>
        <p:grpSpPr>
          <a:xfrm rot="0">
            <a:off x="728166" y="3813842"/>
            <a:ext cx="4970767" cy="1062691"/>
            <a:chOff x="0" y="0"/>
            <a:chExt cx="6627689" cy="1416921"/>
          </a:xfrm>
        </p:grpSpPr>
        <p:grpSp>
          <p:nvGrpSpPr>
            <p:cNvPr name="Group 45" id="45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46" id="46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D7FFAF"/>
              </a:solidFill>
              <a:ln w="28575" cap="rnd">
                <a:solidFill>
                  <a:srgbClr val="D7FFAF"/>
                </a:solidFill>
                <a:prstDash val="solid"/>
                <a:round/>
              </a:ln>
            </p:spPr>
          </p:sp>
          <p:sp>
            <p:nvSpPr>
              <p:cNvPr name="TextBox 47" id="47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48" id="48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4"/>
                  <a:ea typeface="GilamBG 4"/>
                  <a:cs typeface="GilamBG 4"/>
                  <a:sym typeface="GilamBG 4"/>
                </a:rPr>
                <a:t>Момчето</a:t>
              </a:r>
            </a:p>
          </p:txBody>
        </p:sp>
      </p:grpSp>
      <p:grpSp>
        <p:nvGrpSpPr>
          <p:cNvPr name="Group 49" id="49"/>
          <p:cNvGrpSpPr/>
          <p:nvPr/>
        </p:nvGrpSpPr>
        <p:grpSpPr>
          <a:xfrm rot="0">
            <a:off x="728166" y="5410467"/>
            <a:ext cx="4970767" cy="1062691"/>
            <a:chOff x="0" y="0"/>
            <a:chExt cx="6627689" cy="1416921"/>
          </a:xfrm>
        </p:grpSpPr>
        <p:grpSp>
          <p:nvGrpSpPr>
            <p:cNvPr name="Group 50" id="50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51" id="51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2857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52" id="52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53" id="53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3"/>
                  <a:ea typeface="GilamBG 3"/>
                  <a:cs typeface="GilamBG 3"/>
                  <a:sym typeface="GilamBG 3"/>
                </a:rPr>
                <a:t>Бяга</a:t>
              </a:r>
            </a:p>
          </p:txBody>
        </p:sp>
      </p:grpSp>
      <p:sp>
        <p:nvSpPr>
          <p:cNvPr name="TextBox 54" id="54"/>
          <p:cNvSpPr txBox="true"/>
          <p:nvPr/>
        </p:nvSpPr>
        <p:spPr>
          <a:xfrm rot="0">
            <a:off x="6165858" y="3223895"/>
            <a:ext cx="5956684" cy="32416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6599"/>
              </a:lnSpc>
            </a:pPr>
            <a:r>
              <a:rPr lang="en-US" sz="18999">
                <a:solidFill>
                  <a:srgbClr val="FA4155"/>
                </a:solidFill>
                <a:latin typeface="GilamBG 3"/>
                <a:ea typeface="GilamBG 3"/>
                <a:cs typeface="GilamBG 3"/>
                <a:sym typeface="GilamBG 3"/>
              </a:rPr>
              <a:t>01</a:t>
            </a:r>
          </a:p>
        </p:txBody>
      </p:sp>
      <p:sp>
        <p:nvSpPr>
          <p:cNvPr name="TextBox 55" id="55"/>
          <p:cNvSpPr txBox="true"/>
          <p:nvPr/>
        </p:nvSpPr>
        <p:spPr>
          <a:xfrm rot="0">
            <a:off x="6469753" y="6398895"/>
            <a:ext cx="5348094" cy="8305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719"/>
              </a:lnSpc>
            </a:pPr>
            <a:r>
              <a:rPr lang="en-US" sz="4800">
                <a:solidFill>
                  <a:srgbClr val="73D782"/>
                </a:solidFill>
                <a:latin typeface="GilamBG 4"/>
                <a:ea typeface="GilamBG 4"/>
                <a:cs typeface="GilamBG 4"/>
                <a:sym typeface="GilamBG 4"/>
              </a:rPr>
              <a:t>ВЕРЕН ОТГОВОР</a:t>
            </a:r>
          </a:p>
        </p:txBody>
      </p:sp>
      <p:sp>
        <p:nvSpPr>
          <p:cNvPr name="TextBox 56" id="56"/>
          <p:cNvSpPr txBox="true"/>
          <p:nvPr/>
        </p:nvSpPr>
        <p:spPr>
          <a:xfrm rot="0">
            <a:off x="6165458" y="2990850"/>
            <a:ext cx="5956684" cy="547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480"/>
              </a:lnSpc>
            </a:pPr>
            <a:r>
              <a:rPr lang="en-US" sz="3200">
                <a:solidFill>
                  <a:srgbClr val="053264"/>
                </a:solidFill>
                <a:latin typeface="GilamBG 2"/>
                <a:ea typeface="GilamBG 2"/>
                <a:cs typeface="GilamBG 2"/>
                <a:sym typeface="GilamBG 2"/>
              </a:rPr>
              <a:t>КРЪГ</a:t>
            </a:r>
          </a:p>
        </p:txBody>
      </p:sp>
      <p:sp>
        <p:nvSpPr>
          <p:cNvPr name="Freeform 57" id="57"/>
          <p:cNvSpPr/>
          <p:nvPr/>
        </p:nvSpPr>
        <p:spPr>
          <a:xfrm flipH="false" flipV="false" rot="0">
            <a:off x="2449740" y="1756442"/>
            <a:ext cx="1527619" cy="2057400"/>
          </a:xfrm>
          <a:custGeom>
            <a:avLst/>
            <a:gdLst/>
            <a:ahLst/>
            <a:cxnLst/>
            <a:rect r="r" b="b" t="t" l="l"/>
            <a:pathLst>
              <a:path h="2057400" w="1527619">
                <a:moveTo>
                  <a:pt x="0" y="0"/>
                </a:moveTo>
                <a:lnTo>
                  <a:pt x="1527619" y="0"/>
                </a:lnTo>
                <a:lnTo>
                  <a:pt x="1527619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8" id="58"/>
          <p:cNvSpPr txBox="true"/>
          <p:nvPr/>
        </p:nvSpPr>
        <p:spPr>
          <a:xfrm rot="0">
            <a:off x="5248344" y="1600596"/>
            <a:ext cx="7791311" cy="712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880"/>
              </a:lnSpc>
            </a:pPr>
            <a:r>
              <a:rPr lang="en-US" sz="4200" u="sng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Момчето</a:t>
            </a:r>
            <a:r>
              <a:rPr lang="en-US" sz="42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 кара колело в парка.</a:t>
            </a:r>
          </a:p>
        </p:txBody>
      </p:sp>
      <p:sp>
        <p:nvSpPr>
          <p:cNvPr name="Freeform 59" id="59"/>
          <p:cNvSpPr/>
          <p:nvPr/>
        </p:nvSpPr>
        <p:spPr>
          <a:xfrm flipH="false" flipV="false" rot="0">
            <a:off x="14543091" y="360689"/>
            <a:ext cx="3251383" cy="668011"/>
          </a:xfrm>
          <a:custGeom>
            <a:avLst/>
            <a:gdLst/>
            <a:ahLst/>
            <a:cxnLst/>
            <a:rect r="r" b="b" t="t" l="l"/>
            <a:pathLst>
              <a:path h="668011" w="3251383">
                <a:moveTo>
                  <a:pt x="0" y="0"/>
                </a:moveTo>
                <a:lnTo>
                  <a:pt x="3251383" y="0"/>
                </a:lnTo>
                <a:lnTo>
                  <a:pt x="3251383" y="668011"/>
                </a:lnTo>
                <a:lnTo>
                  <a:pt x="0" y="668011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slow">
    <p:push dir="l"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4226148" y="1987821"/>
            <a:ext cx="1693399" cy="1471140"/>
          </a:xfrm>
          <a:custGeom>
            <a:avLst/>
            <a:gdLst/>
            <a:ahLst/>
            <a:cxnLst/>
            <a:rect r="r" b="b" t="t" l="l"/>
            <a:pathLst>
              <a:path h="1471140" w="1693399">
                <a:moveTo>
                  <a:pt x="0" y="0"/>
                </a:moveTo>
                <a:lnTo>
                  <a:pt x="1693399" y="0"/>
                </a:lnTo>
                <a:lnTo>
                  <a:pt x="1693399" y="1471140"/>
                </a:lnTo>
                <a:lnTo>
                  <a:pt x="0" y="147114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366850" y="2076002"/>
            <a:ext cx="1693399" cy="1471140"/>
          </a:xfrm>
          <a:custGeom>
            <a:avLst/>
            <a:gdLst/>
            <a:ahLst/>
            <a:cxnLst/>
            <a:rect r="r" b="b" t="t" l="l"/>
            <a:pathLst>
              <a:path h="1471140" w="1693399">
                <a:moveTo>
                  <a:pt x="0" y="0"/>
                </a:moveTo>
                <a:lnTo>
                  <a:pt x="1693399" y="0"/>
                </a:lnTo>
                <a:lnTo>
                  <a:pt x="1693399" y="1471140"/>
                </a:lnTo>
                <a:lnTo>
                  <a:pt x="0" y="147114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389688" y="2785142"/>
            <a:ext cx="299085" cy="585788"/>
            <a:chOff x="0" y="0"/>
            <a:chExt cx="398780" cy="78105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6" id="6"/>
          <p:cNvGrpSpPr/>
          <p:nvPr/>
        </p:nvGrpSpPr>
        <p:grpSpPr>
          <a:xfrm rot="0">
            <a:off x="4611468" y="1653017"/>
            <a:ext cx="290512" cy="669607"/>
            <a:chOff x="0" y="0"/>
            <a:chExt cx="387350" cy="89281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35560" y="49530"/>
              <a:ext cx="300990" cy="795020"/>
            </a:xfrm>
            <a:custGeom>
              <a:avLst/>
              <a:gdLst/>
              <a:ahLst/>
              <a:cxnLst/>
              <a:rect r="r" b="b" t="t" l="l"/>
              <a:pathLst>
                <a:path h="795020" w="300990">
                  <a:moveTo>
                    <a:pt x="107950" y="48260"/>
                  </a:moveTo>
                  <a:cubicBezTo>
                    <a:pt x="132080" y="467360"/>
                    <a:pt x="176530" y="566420"/>
                    <a:pt x="213360" y="631190"/>
                  </a:cubicBezTo>
                  <a:cubicBezTo>
                    <a:pt x="240030" y="678180"/>
                    <a:pt x="293370" y="711200"/>
                    <a:pt x="298450" y="740410"/>
                  </a:cubicBezTo>
                  <a:cubicBezTo>
                    <a:pt x="300990" y="755650"/>
                    <a:pt x="294640" y="770890"/>
                    <a:pt x="287020" y="779780"/>
                  </a:cubicBezTo>
                  <a:cubicBezTo>
                    <a:pt x="280670" y="787400"/>
                    <a:pt x="271780" y="792480"/>
                    <a:pt x="261620" y="792480"/>
                  </a:cubicBezTo>
                  <a:cubicBezTo>
                    <a:pt x="248920" y="792480"/>
                    <a:pt x="222250" y="777240"/>
                    <a:pt x="214630" y="767080"/>
                  </a:cubicBezTo>
                  <a:cubicBezTo>
                    <a:pt x="209550" y="758190"/>
                    <a:pt x="209550" y="748030"/>
                    <a:pt x="212090" y="739140"/>
                  </a:cubicBezTo>
                  <a:cubicBezTo>
                    <a:pt x="215900" y="727710"/>
                    <a:pt x="228600" y="711200"/>
                    <a:pt x="240030" y="707390"/>
                  </a:cubicBezTo>
                  <a:cubicBezTo>
                    <a:pt x="251460" y="703580"/>
                    <a:pt x="270510" y="706120"/>
                    <a:pt x="280670" y="712470"/>
                  </a:cubicBezTo>
                  <a:cubicBezTo>
                    <a:pt x="290830" y="720090"/>
                    <a:pt x="299720" y="737870"/>
                    <a:pt x="299720" y="749300"/>
                  </a:cubicBezTo>
                  <a:cubicBezTo>
                    <a:pt x="299720" y="762000"/>
                    <a:pt x="289560" y="778510"/>
                    <a:pt x="279400" y="786130"/>
                  </a:cubicBezTo>
                  <a:cubicBezTo>
                    <a:pt x="269240" y="792480"/>
                    <a:pt x="252730" y="795020"/>
                    <a:pt x="238760" y="789940"/>
                  </a:cubicBezTo>
                  <a:cubicBezTo>
                    <a:pt x="214630" y="781050"/>
                    <a:pt x="186690" y="751840"/>
                    <a:pt x="161290" y="713740"/>
                  </a:cubicBezTo>
                  <a:cubicBezTo>
                    <a:pt x="115570" y="643890"/>
                    <a:pt x="53340" y="495300"/>
                    <a:pt x="29210" y="382270"/>
                  </a:cubicBezTo>
                  <a:cubicBezTo>
                    <a:pt x="5080" y="270510"/>
                    <a:pt x="0" y="86360"/>
                    <a:pt x="15240" y="36830"/>
                  </a:cubicBezTo>
                  <a:cubicBezTo>
                    <a:pt x="19050" y="21590"/>
                    <a:pt x="25400" y="15240"/>
                    <a:pt x="34290" y="10160"/>
                  </a:cubicBezTo>
                  <a:cubicBezTo>
                    <a:pt x="41910" y="3810"/>
                    <a:pt x="55880" y="0"/>
                    <a:pt x="66040" y="1270"/>
                  </a:cubicBezTo>
                  <a:cubicBezTo>
                    <a:pt x="76200" y="2540"/>
                    <a:pt x="88900" y="8890"/>
                    <a:pt x="96520" y="16510"/>
                  </a:cubicBezTo>
                  <a:cubicBezTo>
                    <a:pt x="102870" y="25400"/>
                    <a:pt x="107950" y="48260"/>
                    <a:pt x="107950" y="4826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8" id="8"/>
          <p:cNvGrpSpPr/>
          <p:nvPr/>
        </p:nvGrpSpPr>
        <p:grpSpPr>
          <a:xfrm rot="0">
            <a:off x="1957838" y="790018"/>
            <a:ext cx="430530" cy="886777"/>
            <a:chOff x="0" y="0"/>
            <a:chExt cx="574040" cy="118237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0" id="10"/>
          <p:cNvGrpSpPr/>
          <p:nvPr/>
        </p:nvGrpSpPr>
        <p:grpSpPr>
          <a:xfrm rot="0">
            <a:off x="13208726" y="3078035"/>
            <a:ext cx="299085" cy="585788"/>
            <a:chOff x="0" y="0"/>
            <a:chExt cx="398780" cy="78105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2" id="12"/>
          <p:cNvGrpSpPr/>
          <p:nvPr/>
        </p:nvGrpSpPr>
        <p:grpSpPr>
          <a:xfrm rot="0">
            <a:off x="16351977" y="2096406"/>
            <a:ext cx="290512" cy="669607"/>
            <a:chOff x="0" y="0"/>
            <a:chExt cx="387350" cy="89281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35560" y="49530"/>
              <a:ext cx="300990" cy="795020"/>
            </a:xfrm>
            <a:custGeom>
              <a:avLst/>
              <a:gdLst/>
              <a:ahLst/>
              <a:cxnLst/>
              <a:rect r="r" b="b" t="t" l="l"/>
              <a:pathLst>
                <a:path h="795020" w="300990">
                  <a:moveTo>
                    <a:pt x="107950" y="48260"/>
                  </a:moveTo>
                  <a:cubicBezTo>
                    <a:pt x="132080" y="467360"/>
                    <a:pt x="176530" y="566420"/>
                    <a:pt x="213360" y="631190"/>
                  </a:cubicBezTo>
                  <a:cubicBezTo>
                    <a:pt x="240030" y="678180"/>
                    <a:pt x="293370" y="711200"/>
                    <a:pt x="298450" y="740410"/>
                  </a:cubicBezTo>
                  <a:cubicBezTo>
                    <a:pt x="300990" y="755650"/>
                    <a:pt x="294640" y="770890"/>
                    <a:pt x="287020" y="779780"/>
                  </a:cubicBezTo>
                  <a:cubicBezTo>
                    <a:pt x="280670" y="787400"/>
                    <a:pt x="271780" y="792480"/>
                    <a:pt x="261620" y="792480"/>
                  </a:cubicBezTo>
                  <a:cubicBezTo>
                    <a:pt x="248920" y="792480"/>
                    <a:pt x="222250" y="777240"/>
                    <a:pt x="214630" y="767080"/>
                  </a:cubicBezTo>
                  <a:cubicBezTo>
                    <a:pt x="209550" y="758190"/>
                    <a:pt x="209550" y="748030"/>
                    <a:pt x="212090" y="739140"/>
                  </a:cubicBezTo>
                  <a:cubicBezTo>
                    <a:pt x="215900" y="727710"/>
                    <a:pt x="228600" y="711200"/>
                    <a:pt x="240030" y="707390"/>
                  </a:cubicBezTo>
                  <a:cubicBezTo>
                    <a:pt x="251460" y="703580"/>
                    <a:pt x="270510" y="706120"/>
                    <a:pt x="280670" y="712470"/>
                  </a:cubicBezTo>
                  <a:cubicBezTo>
                    <a:pt x="290830" y="720090"/>
                    <a:pt x="299720" y="737870"/>
                    <a:pt x="299720" y="749300"/>
                  </a:cubicBezTo>
                  <a:cubicBezTo>
                    <a:pt x="299720" y="762000"/>
                    <a:pt x="289560" y="778510"/>
                    <a:pt x="279400" y="786130"/>
                  </a:cubicBezTo>
                  <a:cubicBezTo>
                    <a:pt x="269240" y="792480"/>
                    <a:pt x="252730" y="795020"/>
                    <a:pt x="238760" y="789940"/>
                  </a:cubicBezTo>
                  <a:cubicBezTo>
                    <a:pt x="214630" y="781050"/>
                    <a:pt x="186690" y="751840"/>
                    <a:pt x="161290" y="713740"/>
                  </a:cubicBezTo>
                  <a:cubicBezTo>
                    <a:pt x="115570" y="643890"/>
                    <a:pt x="53340" y="495300"/>
                    <a:pt x="29210" y="382270"/>
                  </a:cubicBezTo>
                  <a:cubicBezTo>
                    <a:pt x="5080" y="270510"/>
                    <a:pt x="0" y="86360"/>
                    <a:pt x="15240" y="36830"/>
                  </a:cubicBezTo>
                  <a:cubicBezTo>
                    <a:pt x="19050" y="21590"/>
                    <a:pt x="25400" y="15240"/>
                    <a:pt x="34290" y="10160"/>
                  </a:cubicBezTo>
                  <a:cubicBezTo>
                    <a:pt x="41910" y="3810"/>
                    <a:pt x="55880" y="0"/>
                    <a:pt x="66040" y="1270"/>
                  </a:cubicBezTo>
                  <a:cubicBezTo>
                    <a:pt x="76200" y="2540"/>
                    <a:pt x="88900" y="8890"/>
                    <a:pt x="96520" y="16510"/>
                  </a:cubicBezTo>
                  <a:cubicBezTo>
                    <a:pt x="102870" y="25400"/>
                    <a:pt x="107950" y="48260"/>
                    <a:pt x="107950" y="4826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4" id="14"/>
          <p:cNvGrpSpPr/>
          <p:nvPr/>
        </p:nvGrpSpPr>
        <p:grpSpPr>
          <a:xfrm rot="-9093721">
            <a:off x="13698347" y="1233407"/>
            <a:ext cx="430530" cy="886777"/>
            <a:chOff x="0" y="0"/>
            <a:chExt cx="574040" cy="118237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06A8B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6" id="16"/>
          <p:cNvGrpSpPr/>
          <p:nvPr/>
        </p:nvGrpSpPr>
        <p:grpSpPr>
          <a:xfrm rot="0">
            <a:off x="2813728" y="7644733"/>
            <a:ext cx="1942996" cy="1942996"/>
            <a:chOff x="0" y="0"/>
            <a:chExt cx="812800" cy="812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545725" y="7914925"/>
            <a:ext cx="2875513" cy="2875513"/>
            <a:chOff x="0" y="0"/>
            <a:chExt cx="812800" cy="8128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21" id="21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15598458" y="7844758"/>
            <a:ext cx="1959772" cy="1959772"/>
            <a:chOff x="0" y="0"/>
            <a:chExt cx="812800" cy="8128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82B4BE"/>
              </a:solidFill>
              <a:prstDash val="solid"/>
              <a:miter/>
            </a:ln>
          </p:spPr>
        </p:sp>
        <p:sp>
          <p:nvSpPr>
            <p:cNvPr name="TextBox 24" id="2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5" id="25"/>
          <p:cNvGrpSpPr/>
          <p:nvPr/>
        </p:nvGrpSpPr>
        <p:grpSpPr>
          <a:xfrm rot="0">
            <a:off x="14145986" y="8546064"/>
            <a:ext cx="1258466" cy="1258466"/>
            <a:chOff x="0" y="0"/>
            <a:chExt cx="812800" cy="8128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27" id="2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8" id="28"/>
          <p:cNvGrpSpPr/>
          <p:nvPr/>
        </p:nvGrpSpPr>
        <p:grpSpPr>
          <a:xfrm rot="0">
            <a:off x="12776880" y="8102676"/>
            <a:ext cx="430530" cy="886777"/>
            <a:chOff x="0" y="0"/>
            <a:chExt cx="574040" cy="118237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30" id="30"/>
          <p:cNvGrpSpPr/>
          <p:nvPr/>
        </p:nvGrpSpPr>
        <p:grpSpPr>
          <a:xfrm rot="0">
            <a:off x="6016516" y="8824644"/>
            <a:ext cx="299085" cy="585788"/>
            <a:chOff x="0" y="0"/>
            <a:chExt cx="398780" cy="781050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32" id="32"/>
          <p:cNvGrpSpPr/>
          <p:nvPr/>
        </p:nvGrpSpPr>
        <p:grpSpPr>
          <a:xfrm rot="0">
            <a:off x="2238825" y="7058946"/>
            <a:ext cx="299085" cy="585788"/>
            <a:chOff x="0" y="0"/>
            <a:chExt cx="398780" cy="781050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34" id="34"/>
          <p:cNvGrpSpPr/>
          <p:nvPr/>
        </p:nvGrpSpPr>
        <p:grpSpPr>
          <a:xfrm rot="0">
            <a:off x="6165458" y="3057525"/>
            <a:ext cx="5957085" cy="4171951"/>
            <a:chOff x="0" y="0"/>
            <a:chExt cx="7942780" cy="5562601"/>
          </a:xfrm>
        </p:grpSpPr>
        <p:sp>
          <p:nvSpPr>
            <p:cNvPr name="TextBox 35" id="35"/>
            <p:cNvSpPr txBox="true"/>
            <p:nvPr/>
          </p:nvSpPr>
          <p:spPr>
            <a:xfrm rot="0">
              <a:off x="534" y="339302"/>
              <a:ext cx="7942245" cy="420475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6599"/>
                </a:lnSpc>
              </a:pPr>
              <a:r>
                <a:rPr lang="en-US" sz="18999">
                  <a:solidFill>
                    <a:srgbClr val="FA4155"/>
                  </a:solidFill>
                  <a:latin typeface="GilamBG 3"/>
                  <a:ea typeface="GilamBG 3"/>
                  <a:cs typeface="GilamBG 3"/>
                  <a:sym typeface="GilamBG 3"/>
                </a:rPr>
                <a:t>01</a:t>
              </a:r>
            </a:p>
          </p:txBody>
        </p:sp>
        <p:sp>
          <p:nvSpPr>
            <p:cNvPr name="TextBox 36" id="36"/>
            <p:cNvSpPr txBox="true"/>
            <p:nvPr/>
          </p:nvSpPr>
          <p:spPr>
            <a:xfrm rot="0">
              <a:off x="405727" y="4490086"/>
              <a:ext cx="7130792" cy="107251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6719"/>
                </a:lnSpc>
              </a:pPr>
              <a:r>
                <a:rPr lang="en-US" sz="4800">
                  <a:solidFill>
                    <a:srgbClr val="FA4155"/>
                  </a:solidFill>
                  <a:latin typeface="GilamBG 4"/>
                  <a:ea typeface="GilamBG 4"/>
                  <a:cs typeface="GilamBG 4"/>
                  <a:sym typeface="GilamBG 4"/>
                </a:rPr>
                <a:t>ГРЕШНО</a:t>
              </a:r>
            </a:p>
          </p:txBody>
        </p:sp>
        <p:sp>
          <p:nvSpPr>
            <p:cNvPr name="TextBox 37" id="37"/>
            <p:cNvSpPr txBox="true"/>
            <p:nvPr/>
          </p:nvSpPr>
          <p:spPr>
            <a:xfrm rot="0">
              <a:off x="0" y="-66675"/>
              <a:ext cx="7942245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2"/>
                  <a:ea typeface="GilamBG 2"/>
                  <a:cs typeface="GilamBG 2"/>
                  <a:sym typeface="GilamBG 2"/>
                </a:rPr>
                <a:t>КРЪГ</a:t>
              </a:r>
            </a:p>
          </p:txBody>
        </p:sp>
      </p:grpSp>
      <p:grpSp>
        <p:nvGrpSpPr>
          <p:cNvPr name="Group 38" id="38"/>
          <p:cNvGrpSpPr/>
          <p:nvPr/>
        </p:nvGrpSpPr>
        <p:grpSpPr>
          <a:xfrm rot="0">
            <a:off x="728166" y="3813842"/>
            <a:ext cx="4970767" cy="1062691"/>
            <a:chOff x="0" y="0"/>
            <a:chExt cx="6627689" cy="1416921"/>
          </a:xfrm>
        </p:grpSpPr>
        <p:grpSp>
          <p:nvGrpSpPr>
            <p:cNvPr name="Group 39" id="39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40" id="40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D7FFAF"/>
              </a:solidFill>
              <a:ln w="28575" cap="rnd">
                <a:solidFill>
                  <a:srgbClr val="D7FFAF"/>
                </a:solidFill>
                <a:prstDash val="solid"/>
                <a:round/>
              </a:ln>
            </p:spPr>
          </p:sp>
          <p:sp>
            <p:nvSpPr>
              <p:cNvPr name="TextBox 41" id="41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42" id="42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4"/>
                  <a:ea typeface="GilamBG 4"/>
                  <a:cs typeface="GilamBG 4"/>
                  <a:sym typeface="GilamBG 4"/>
                </a:rPr>
                <a:t>Момчето</a:t>
              </a:r>
            </a:p>
          </p:txBody>
        </p:sp>
      </p:grpSp>
      <p:grpSp>
        <p:nvGrpSpPr>
          <p:cNvPr name="Group 43" id="43"/>
          <p:cNvGrpSpPr/>
          <p:nvPr/>
        </p:nvGrpSpPr>
        <p:grpSpPr>
          <a:xfrm rot="0">
            <a:off x="12587464" y="3813842"/>
            <a:ext cx="4970767" cy="1062691"/>
            <a:chOff x="0" y="0"/>
            <a:chExt cx="1309173" cy="279886"/>
          </a:xfrm>
        </p:grpSpPr>
        <p:sp>
          <p:nvSpPr>
            <p:cNvPr name="Freeform 44" id="44"/>
            <p:cNvSpPr/>
            <p:nvPr/>
          </p:nvSpPr>
          <p:spPr>
            <a:xfrm flipH="false" flipV="false" rot="0">
              <a:off x="0" y="0"/>
              <a:ext cx="1309173" cy="279886"/>
            </a:xfrm>
            <a:custGeom>
              <a:avLst/>
              <a:gdLst/>
              <a:ahLst/>
              <a:cxnLst/>
              <a:rect r="r" b="b" t="t" l="l"/>
              <a:pathLst>
                <a:path h="279886" w="1309173">
                  <a:moveTo>
                    <a:pt x="139943" y="0"/>
                  </a:moveTo>
                  <a:lnTo>
                    <a:pt x="1169230" y="0"/>
                  </a:lnTo>
                  <a:cubicBezTo>
                    <a:pt x="1246519" y="0"/>
                    <a:pt x="1309173" y="62655"/>
                    <a:pt x="1309173" y="139943"/>
                  </a:cubicBezTo>
                  <a:lnTo>
                    <a:pt x="1309173" y="139943"/>
                  </a:lnTo>
                  <a:cubicBezTo>
                    <a:pt x="1309173" y="177058"/>
                    <a:pt x="1294429" y="212653"/>
                    <a:pt x="1268185" y="238897"/>
                  </a:cubicBezTo>
                  <a:cubicBezTo>
                    <a:pt x="1241940" y="265142"/>
                    <a:pt x="1206345" y="279886"/>
                    <a:pt x="1169230" y="279886"/>
                  </a:cubicBezTo>
                  <a:lnTo>
                    <a:pt x="139943" y="279886"/>
                  </a:lnTo>
                  <a:cubicBezTo>
                    <a:pt x="102828" y="279886"/>
                    <a:pt x="67233" y="265142"/>
                    <a:pt x="40988" y="238897"/>
                  </a:cubicBezTo>
                  <a:cubicBezTo>
                    <a:pt x="14744" y="212653"/>
                    <a:pt x="0" y="177058"/>
                    <a:pt x="0" y="139943"/>
                  </a:cubicBezTo>
                  <a:lnTo>
                    <a:pt x="0" y="139943"/>
                  </a:lnTo>
                  <a:cubicBezTo>
                    <a:pt x="0" y="102828"/>
                    <a:pt x="14744" y="67233"/>
                    <a:pt x="40988" y="40988"/>
                  </a:cubicBezTo>
                  <a:cubicBezTo>
                    <a:pt x="67233" y="14744"/>
                    <a:pt x="102828" y="0"/>
                    <a:pt x="139943" y="0"/>
                  </a:cubicBezTo>
                  <a:close/>
                </a:path>
              </a:pathLst>
            </a:custGeom>
            <a:solidFill>
              <a:srgbClr val="FA4155"/>
            </a:solidFill>
            <a:ln w="28575" cap="rnd">
              <a:solidFill>
                <a:srgbClr val="FA4155"/>
              </a:solidFill>
              <a:prstDash val="solid"/>
              <a:round/>
            </a:ln>
          </p:spPr>
        </p:sp>
        <p:sp>
          <p:nvSpPr>
            <p:cNvPr name="TextBox 45" id="45"/>
            <p:cNvSpPr txBox="true"/>
            <p:nvPr/>
          </p:nvSpPr>
          <p:spPr>
            <a:xfrm>
              <a:off x="0" y="-38100"/>
              <a:ext cx="1309173" cy="31798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46" id="46"/>
          <p:cNvSpPr txBox="true"/>
          <p:nvPr/>
        </p:nvSpPr>
        <p:spPr>
          <a:xfrm rot="0">
            <a:off x="12992145" y="4066459"/>
            <a:ext cx="4161405" cy="547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480"/>
              </a:lnSpc>
            </a:pPr>
            <a:r>
              <a:rPr lang="en-US" sz="32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Твърдо</a:t>
            </a:r>
          </a:p>
        </p:txBody>
      </p:sp>
      <p:grpSp>
        <p:nvGrpSpPr>
          <p:cNvPr name="Group 47" id="47"/>
          <p:cNvGrpSpPr/>
          <p:nvPr/>
        </p:nvGrpSpPr>
        <p:grpSpPr>
          <a:xfrm rot="0">
            <a:off x="12587464" y="5410467"/>
            <a:ext cx="4970767" cy="1062691"/>
            <a:chOff x="0" y="0"/>
            <a:chExt cx="1309173" cy="279886"/>
          </a:xfrm>
        </p:grpSpPr>
        <p:sp>
          <p:nvSpPr>
            <p:cNvPr name="Freeform 48" id="48"/>
            <p:cNvSpPr/>
            <p:nvPr/>
          </p:nvSpPr>
          <p:spPr>
            <a:xfrm flipH="false" flipV="false" rot="0">
              <a:off x="0" y="0"/>
              <a:ext cx="1309173" cy="279886"/>
            </a:xfrm>
            <a:custGeom>
              <a:avLst/>
              <a:gdLst/>
              <a:ahLst/>
              <a:cxnLst/>
              <a:rect r="r" b="b" t="t" l="l"/>
              <a:pathLst>
                <a:path h="279886" w="1309173">
                  <a:moveTo>
                    <a:pt x="139943" y="0"/>
                  </a:moveTo>
                  <a:lnTo>
                    <a:pt x="1169230" y="0"/>
                  </a:lnTo>
                  <a:cubicBezTo>
                    <a:pt x="1246519" y="0"/>
                    <a:pt x="1309173" y="62655"/>
                    <a:pt x="1309173" y="139943"/>
                  </a:cubicBezTo>
                  <a:lnTo>
                    <a:pt x="1309173" y="139943"/>
                  </a:lnTo>
                  <a:cubicBezTo>
                    <a:pt x="1309173" y="177058"/>
                    <a:pt x="1294429" y="212653"/>
                    <a:pt x="1268185" y="238897"/>
                  </a:cubicBezTo>
                  <a:cubicBezTo>
                    <a:pt x="1241940" y="265142"/>
                    <a:pt x="1206345" y="279886"/>
                    <a:pt x="1169230" y="279886"/>
                  </a:cubicBezTo>
                  <a:lnTo>
                    <a:pt x="139943" y="279886"/>
                  </a:lnTo>
                  <a:cubicBezTo>
                    <a:pt x="102828" y="279886"/>
                    <a:pt x="67233" y="265142"/>
                    <a:pt x="40988" y="238897"/>
                  </a:cubicBezTo>
                  <a:cubicBezTo>
                    <a:pt x="14744" y="212653"/>
                    <a:pt x="0" y="177058"/>
                    <a:pt x="0" y="139943"/>
                  </a:cubicBezTo>
                  <a:lnTo>
                    <a:pt x="0" y="139943"/>
                  </a:lnTo>
                  <a:cubicBezTo>
                    <a:pt x="0" y="102828"/>
                    <a:pt x="14744" y="67233"/>
                    <a:pt x="40988" y="40988"/>
                  </a:cubicBezTo>
                  <a:cubicBezTo>
                    <a:pt x="67233" y="14744"/>
                    <a:pt x="102828" y="0"/>
                    <a:pt x="139943" y="0"/>
                  </a:cubicBezTo>
                  <a:close/>
                </a:path>
              </a:pathLst>
            </a:custGeom>
            <a:solidFill>
              <a:srgbClr val="FA4155"/>
            </a:solidFill>
            <a:ln w="28575" cap="rnd">
              <a:solidFill>
                <a:srgbClr val="FA4155"/>
              </a:solidFill>
              <a:prstDash val="solid"/>
              <a:round/>
            </a:ln>
          </p:spPr>
        </p:sp>
        <p:sp>
          <p:nvSpPr>
            <p:cNvPr name="TextBox 49" id="49"/>
            <p:cNvSpPr txBox="true"/>
            <p:nvPr/>
          </p:nvSpPr>
          <p:spPr>
            <a:xfrm>
              <a:off x="0" y="-38100"/>
              <a:ext cx="1309173" cy="31798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50" id="50"/>
          <p:cNvSpPr txBox="true"/>
          <p:nvPr/>
        </p:nvSpPr>
        <p:spPr>
          <a:xfrm rot="0">
            <a:off x="12992145" y="5663085"/>
            <a:ext cx="4161405" cy="547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480"/>
              </a:lnSpc>
            </a:pPr>
            <a:r>
              <a:rPr lang="en-US" sz="32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Красиво</a:t>
            </a:r>
          </a:p>
        </p:txBody>
      </p:sp>
      <p:grpSp>
        <p:nvGrpSpPr>
          <p:cNvPr name="Group 51" id="51"/>
          <p:cNvGrpSpPr/>
          <p:nvPr/>
        </p:nvGrpSpPr>
        <p:grpSpPr>
          <a:xfrm rot="0">
            <a:off x="728166" y="5410467"/>
            <a:ext cx="4970767" cy="1062691"/>
            <a:chOff x="0" y="0"/>
            <a:chExt cx="1309173" cy="279886"/>
          </a:xfrm>
        </p:grpSpPr>
        <p:sp>
          <p:nvSpPr>
            <p:cNvPr name="Freeform 52" id="52"/>
            <p:cNvSpPr/>
            <p:nvPr/>
          </p:nvSpPr>
          <p:spPr>
            <a:xfrm flipH="false" flipV="false" rot="0">
              <a:off x="0" y="0"/>
              <a:ext cx="1309173" cy="279886"/>
            </a:xfrm>
            <a:custGeom>
              <a:avLst/>
              <a:gdLst/>
              <a:ahLst/>
              <a:cxnLst/>
              <a:rect r="r" b="b" t="t" l="l"/>
              <a:pathLst>
                <a:path h="279886" w="1309173">
                  <a:moveTo>
                    <a:pt x="139943" y="0"/>
                  </a:moveTo>
                  <a:lnTo>
                    <a:pt x="1169230" y="0"/>
                  </a:lnTo>
                  <a:cubicBezTo>
                    <a:pt x="1246519" y="0"/>
                    <a:pt x="1309173" y="62655"/>
                    <a:pt x="1309173" y="139943"/>
                  </a:cubicBezTo>
                  <a:lnTo>
                    <a:pt x="1309173" y="139943"/>
                  </a:lnTo>
                  <a:cubicBezTo>
                    <a:pt x="1309173" y="177058"/>
                    <a:pt x="1294429" y="212653"/>
                    <a:pt x="1268185" y="238897"/>
                  </a:cubicBezTo>
                  <a:cubicBezTo>
                    <a:pt x="1241940" y="265142"/>
                    <a:pt x="1206345" y="279886"/>
                    <a:pt x="1169230" y="279886"/>
                  </a:cubicBezTo>
                  <a:lnTo>
                    <a:pt x="139943" y="279886"/>
                  </a:lnTo>
                  <a:cubicBezTo>
                    <a:pt x="102828" y="279886"/>
                    <a:pt x="67233" y="265142"/>
                    <a:pt x="40988" y="238897"/>
                  </a:cubicBezTo>
                  <a:cubicBezTo>
                    <a:pt x="14744" y="212653"/>
                    <a:pt x="0" y="177058"/>
                    <a:pt x="0" y="139943"/>
                  </a:cubicBezTo>
                  <a:lnTo>
                    <a:pt x="0" y="139943"/>
                  </a:lnTo>
                  <a:cubicBezTo>
                    <a:pt x="0" y="102828"/>
                    <a:pt x="14744" y="67233"/>
                    <a:pt x="40988" y="40988"/>
                  </a:cubicBezTo>
                  <a:cubicBezTo>
                    <a:pt x="67233" y="14744"/>
                    <a:pt x="102828" y="0"/>
                    <a:pt x="139943" y="0"/>
                  </a:cubicBezTo>
                  <a:close/>
                </a:path>
              </a:pathLst>
            </a:custGeom>
            <a:solidFill>
              <a:srgbClr val="FA4155"/>
            </a:solidFill>
            <a:ln w="28575" cap="rnd">
              <a:solidFill>
                <a:srgbClr val="FA4155"/>
              </a:solidFill>
              <a:prstDash val="solid"/>
              <a:round/>
            </a:ln>
          </p:spPr>
        </p:sp>
        <p:sp>
          <p:nvSpPr>
            <p:cNvPr name="TextBox 53" id="53"/>
            <p:cNvSpPr txBox="true"/>
            <p:nvPr/>
          </p:nvSpPr>
          <p:spPr>
            <a:xfrm>
              <a:off x="0" y="-38100"/>
              <a:ext cx="1309173" cy="31798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54" id="54"/>
          <p:cNvSpPr txBox="true"/>
          <p:nvPr/>
        </p:nvSpPr>
        <p:spPr>
          <a:xfrm rot="0">
            <a:off x="1132847" y="5663085"/>
            <a:ext cx="4161405" cy="547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480"/>
              </a:lnSpc>
            </a:pPr>
            <a:r>
              <a:rPr lang="en-US" sz="32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Бяга</a:t>
            </a:r>
          </a:p>
        </p:txBody>
      </p:sp>
      <p:sp>
        <p:nvSpPr>
          <p:cNvPr name="TextBox 55" id="55"/>
          <p:cNvSpPr txBox="true"/>
          <p:nvPr/>
        </p:nvSpPr>
        <p:spPr>
          <a:xfrm rot="0">
            <a:off x="6983907" y="1600596"/>
            <a:ext cx="6252303" cy="712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880"/>
              </a:lnSpc>
            </a:pPr>
            <a:r>
              <a:rPr lang="en-US" sz="42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кара колело в парка.</a:t>
            </a:r>
          </a:p>
        </p:txBody>
      </p:sp>
      <p:sp>
        <p:nvSpPr>
          <p:cNvPr name="AutoShape 56" id="56"/>
          <p:cNvSpPr/>
          <p:nvPr/>
        </p:nvSpPr>
        <p:spPr>
          <a:xfrm>
            <a:off x="5051790" y="2189735"/>
            <a:ext cx="2340912" cy="0"/>
          </a:xfrm>
          <a:prstGeom prst="line">
            <a:avLst/>
          </a:prstGeom>
          <a:ln cap="flat" w="38100">
            <a:solidFill>
              <a:srgbClr val="05326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57" id="57"/>
          <p:cNvSpPr/>
          <p:nvPr/>
        </p:nvSpPr>
        <p:spPr>
          <a:xfrm flipH="false" flipV="false" rot="0">
            <a:off x="14543091" y="360689"/>
            <a:ext cx="3251383" cy="668011"/>
          </a:xfrm>
          <a:custGeom>
            <a:avLst/>
            <a:gdLst/>
            <a:ahLst/>
            <a:cxnLst/>
            <a:rect r="r" b="b" t="t" l="l"/>
            <a:pathLst>
              <a:path h="668011" w="3251383">
                <a:moveTo>
                  <a:pt x="0" y="0"/>
                </a:moveTo>
                <a:lnTo>
                  <a:pt x="3251383" y="0"/>
                </a:lnTo>
                <a:lnTo>
                  <a:pt x="3251383" y="668011"/>
                </a:lnTo>
                <a:lnTo>
                  <a:pt x="0" y="66801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8" id="58">
            <a:hlinkClick r:id="rId8" action="ppaction://hlinksldjump"/>
          </p:cNvPr>
          <p:cNvSpPr/>
          <p:nvPr/>
        </p:nvSpPr>
        <p:spPr>
          <a:xfrm flipH="false" flipV="false" rot="0">
            <a:off x="15771682" y="8017981"/>
            <a:ext cx="1613326" cy="1613326"/>
          </a:xfrm>
          <a:custGeom>
            <a:avLst/>
            <a:gdLst/>
            <a:ahLst/>
            <a:cxnLst/>
            <a:rect r="r" b="b" t="t" l="l"/>
            <a:pathLst>
              <a:path h="1613326" w="1613326">
                <a:moveTo>
                  <a:pt x="0" y="0"/>
                </a:moveTo>
                <a:lnTo>
                  <a:pt x="1613325" y="0"/>
                </a:lnTo>
                <a:lnTo>
                  <a:pt x="1613325" y="1613326"/>
                </a:lnTo>
                <a:lnTo>
                  <a:pt x="0" y="161332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slow">
    <p:push dir="l"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7030949" y="7142251"/>
            <a:ext cx="4226101" cy="228600"/>
          </a:xfrm>
          <a:custGeom>
            <a:avLst/>
            <a:gdLst/>
            <a:ahLst/>
            <a:cxnLst/>
            <a:rect r="r" b="b" t="t" l="l"/>
            <a:pathLst>
              <a:path h="228600" w="4226101">
                <a:moveTo>
                  <a:pt x="0" y="0"/>
                </a:moveTo>
                <a:lnTo>
                  <a:pt x="4226102" y="0"/>
                </a:lnTo>
                <a:lnTo>
                  <a:pt x="4226102" y="228600"/>
                </a:lnTo>
                <a:lnTo>
                  <a:pt x="0" y="2286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7669" t="0" r="-35426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080688" y="1025383"/>
            <a:ext cx="1552596" cy="1771865"/>
          </a:xfrm>
          <a:custGeom>
            <a:avLst/>
            <a:gdLst/>
            <a:ahLst/>
            <a:cxnLst/>
            <a:rect r="r" b="b" t="t" l="l"/>
            <a:pathLst>
              <a:path h="1771865" w="1552596">
                <a:moveTo>
                  <a:pt x="0" y="0"/>
                </a:moveTo>
                <a:lnTo>
                  <a:pt x="1552596" y="0"/>
                </a:lnTo>
                <a:lnTo>
                  <a:pt x="1552596" y="1771864"/>
                </a:lnTo>
                <a:lnTo>
                  <a:pt x="0" y="177186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3685431" y="992695"/>
            <a:ext cx="1463943" cy="1804552"/>
          </a:xfrm>
          <a:custGeom>
            <a:avLst/>
            <a:gdLst/>
            <a:ahLst/>
            <a:cxnLst/>
            <a:rect r="r" b="b" t="t" l="l"/>
            <a:pathLst>
              <a:path h="1804552" w="1463943">
                <a:moveTo>
                  <a:pt x="0" y="0"/>
                </a:moveTo>
                <a:lnTo>
                  <a:pt x="1463943" y="0"/>
                </a:lnTo>
                <a:lnTo>
                  <a:pt x="1463943" y="1804552"/>
                </a:lnTo>
                <a:lnTo>
                  <a:pt x="0" y="180455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5290062" y="1647781"/>
            <a:ext cx="290512" cy="669607"/>
            <a:chOff x="0" y="0"/>
            <a:chExt cx="387350" cy="89281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35560" y="49530"/>
              <a:ext cx="300990" cy="795020"/>
            </a:xfrm>
            <a:custGeom>
              <a:avLst/>
              <a:gdLst/>
              <a:ahLst/>
              <a:cxnLst/>
              <a:rect r="r" b="b" t="t" l="l"/>
              <a:pathLst>
                <a:path h="795020" w="300990">
                  <a:moveTo>
                    <a:pt x="107950" y="48260"/>
                  </a:moveTo>
                  <a:cubicBezTo>
                    <a:pt x="132080" y="467360"/>
                    <a:pt x="176530" y="566420"/>
                    <a:pt x="213360" y="631190"/>
                  </a:cubicBezTo>
                  <a:cubicBezTo>
                    <a:pt x="240030" y="678180"/>
                    <a:pt x="293370" y="711200"/>
                    <a:pt x="298450" y="740410"/>
                  </a:cubicBezTo>
                  <a:cubicBezTo>
                    <a:pt x="300990" y="755650"/>
                    <a:pt x="294640" y="770890"/>
                    <a:pt x="287020" y="779780"/>
                  </a:cubicBezTo>
                  <a:cubicBezTo>
                    <a:pt x="280670" y="787400"/>
                    <a:pt x="271780" y="792480"/>
                    <a:pt x="261620" y="792480"/>
                  </a:cubicBezTo>
                  <a:cubicBezTo>
                    <a:pt x="248920" y="792480"/>
                    <a:pt x="222250" y="777240"/>
                    <a:pt x="214630" y="767080"/>
                  </a:cubicBezTo>
                  <a:cubicBezTo>
                    <a:pt x="209550" y="758190"/>
                    <a:pt x="209550" y="748030"/>
                    <a:pt x="212090" y="739140"/>
                  </a:cubicBezTo>
                  <a:cubicBezTo>
                    <a:pt x="215900" y="727710"/>
                    <a:pt x="228600" y="711200"/>
                    <a:pt x="240030" y="707390"/>
                  </a:cubicBezTo>
                  <a:cubicBezTo>
                    <a:pt x="251460" y="703580"/>
                    <a:pt x="270510" y="706120"/>
                    <a:pt x="280670" y="712470"/>
                  </a:cubicBezTo>
                  <a:cubicBezTo>
                    <a:pt x="290830" y="720090"/>
                    <a:pt x="299720" y="737870"/>
                    <a:pt x="299720" y="749300"/>
                  </a:cubicBezTo>
                  <a:cubicBezTo>
                    <a:pt x="299720" y="762000"/>
                    <a:pt x="289560" y="778510"/>
                    <a:pt x="279400" y="786130"/>
                  </a:cubicBezTo>
                  <a:cubicBezTo>
                    <a:pt x="269240" y="792480"/>
                    <a:pt x="252730" y="795020"/>
                    <a:pt x="238760" y="789940"/>
                  </a:cubicBezTo>
                  <a:cubicBezTo>
                    <a:pt x="214630" y="781050"/>
                    <a:pt x="186690" y="751840"/>
                    <a:pt x="161290" y="713740"/>
                  </a:cubicBezTo>
                  <a:cubicBezTo>
                    <a:pt x="115570" y="643890"/>
                    <a:pt x="53340" y="495300"/>
                    <a:pt x="29210" y="382270"/>
                  </a:cubicBezTo>
                  <a:cubicBezTo>
                    <a:pt x="5080" y="270510"/>
                    <a:pt x="0" y="86360"/>
                    <a:pt x="15240" y="36830"/>
                  </a:cubicBezTo>
                  <a:cubicBezTo>
                    <a:pt x="19050" y="21590"/>
                    <a:pt x="25400" y="15240"/>
                    <a:pt x="34290" y="10160"/>
                  </a:cubicBezTo>
                  <a:cubicBezTo>
                    <a:pt x="41910" y="3810"/>
                    <a:pt x="55880" y="0"/>
                    <a:pt x="66040" y="1270"/>
                  </a:cubicBezTo>
                  <a:cubicBezTo>
                    <a:pt x="76200" y="2540"/>
                    <a:pt x="88900" y="8890"/>
                    <a:pt x="96520" y="16510"/>
                  </a:cubicBezTo>
                  <a:cubicBezTo>
                    <a:pt x="102870" y="25400"/>
                    <a:pt x="107950" y="48260"/>
                    <a:pt x="107950" y="4826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7" id="7"/>
          <p:cNvGrpSpPr/>
          <p:nvPr/>
        </p:nvGrpSpPr>
        <p:grpSpPr>
          <a:xfrm rot="0">
            <a:off x="2087307" y="4135539"/>
            <a:ext cx="430530" cy="886777"/>
            <a:chOff x="0" y="0"/>
            <a:chExt cx="574040" cy="118237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9" id="9"/>
          <p:cNvGrpSpPr/>
          <p:nvPr/>
        </p:nvGrpSpPr>
        <p:grpSpPr>
          <a:xfrm rot="0">
            <a:off x="2153029" y="796730"/>
            <a:ext cx="299085" cy="585788"/>
            <a:chOff x="0" y="0"/>
            <a:chExt cx="398780" cy="78105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1" id="11"/>
          <p:cNvGrpSpPr/>
          <p:nvPr/>
        </p:nvGrpSpPr>
        <p:grpSpPr>
          <a:xfrm rot="0">
            <a:off x="7717457" y="1096652"/>
            <a:ext cx="354052" cy="729254"/>
            <a:chOff x="0" y="0"/>
            <a:chExt cx="574040" cy="118237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3" id="13"/>
          <p:cNvGrpSpPr/>
          <p:nvPr/>
        </p:nvGrpSpPr>
        <p:grpSpPr>
          <a:xfrm rot="0">
            <a:off x="10454933" y="1870062"/>
            <a:ext cx="290512" cy="669607"/>
            <a:chOff x="0" y="0"/>
            <a:chExt cx="387350" cy="89281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35560" y="49530"/>
              <a:ext cx="300990" cy="795020"/>
            </a:xfrm>
            <a:custGeom>
              <a:avLst/>
              <a:gdLst/>
              <a:ahLst/>
              <a:cxnLst/>
              <a:rect r="r" b="b" t="t" l="l"/>
              <a:pathLst>
                <a:path h="795020" w="300990">
                  <a:moveTo>
                    <a:pt x="107950" y="48260"/>
                  </a:moveTo>
                  <a:cubicBezTo>
                    <a:pt x="132080" y="467360"/>
                    <a:pt x="176530" y="566420"/>
                    <a:pt x="213360" y="631190"/>
                  </a:cubicBezTo>
                  <a:cubicBezTo>
                    <a:pt x="240030" y="678180"/>
                    <a:pt x="293370" y="711200"/>
                    <a:pt x="298450" y="740410"/>
                  </a:cubicBezTo>
                  <a:cubicBezTo>
                    <a:pt x="300990" y="755650"/>
                    <a:pt x="294640" y="770890"/>
                    <a:pt x="287020" y="779780"/>
                  </a:cubicBezTo>
                  <a:cubicBezTo>
                    <a:pt x="280670" y="787400"/>
                    <a:pt x="271780" y="792480"/>
                    <a:pt x="261620" y="792480"/>
                  </a:cubicBezTo>
                  <a:cubicBezTo>
                    <a:pt x="248920" y="792480"/>
                    <a:pt x="222250" y="777240"/>
                    <a:pt x="214630" y="767080"/>
                  </a:cubicBezTo>
                  <a:cubicBezTo>
                    <a:pt x="209550" y="758190"/>
                    <a:pt x="209550" y="748030"/>
                    <a:pt x="212090" y="739140"/>
                  </a:cubicBezTo>
                  <a:cubicBezTo>
                    <a:pt x="215900" y="727710"/>
                    <a:pt x="228600" y="711200"/>
                    <a:pt x="240030" y="707390"/>
                  </a:cubicBezTo>
                  <a:cubicBezTo>
                    <a:pt x="251460" y="703580"/>
                    <a:pt x="270510" y="706120"/>
                    <a:pt x="280670" y="712470"/>
                  </a:cubicBezTo>
                  <a:cubicBezTo>
                    <a:pt x="290830" y="720090"/>
                    <a:pt x="299720" y="737870"/>
                    <a:pt x="299720" y="749300"/>
                  </a:cubicBezTo>
                  <a:cubicBezTo>
                    <a:pt x="299720" y="762000"/>
                    <a:pt x="289560" y="778510"/>
                    <a:pt x="279400" y="786130"/>
                  </a:cubicBezTo>
                  <a:cubicBezTo>
                    <a:pt x="269240" y="792480"/>
                    <a:pt x="252730" y="795020"/>
                    <a:pt x="238760" y="789940"/>
                  </a:cubicBezTo>
                  <a:cubicBezTo>
                    <a:pt x="214630" y="781050"/>
                    <a:pt x="186690" y="751840"/>
                    <a:pt x="161290" y="713740"/>
                  </a:cubicBezTo>
                  <a:cubicBezTo>
                    <a:pt x="115570" y="643890"/>
                    <a:pt x="53340" y="495300"/>
                    <a:pt x="29210" y="382270"/>
                  </a:cubicBezTo>
                  <a:cubicBezTo>
                    <a:pt x="5080" y="270510"/>
                    <a:pt x="0" y="86360"/>
                    <a:pt x="15240" y="36830"/>
                  </a:cubicBezTo>
                  <a:cubicBezTo>
                    <a:pt x="19050" y="21590"/>
                    <a:pt x="25400" y="15240"/>
                    <a:pt x="34290" y="10160"/>
                  </a:cubicBezTo>
                  <a:cubicBezTo>
                    <a:pt x="41910" y="3810"/>
                    <a:pt x="55880" y="0"/>
                    <a:pt x="66040" y="1270"/>
                  </a:cubicBezTo>
                  <a:cubicBezTo>
                    <a:pt x="76200" y="2540"/>
                    <a:pt x="88900" y="8890"/>
                    <a:pt x="96520" y="16510"/>
                  </a:cubicBezTo>
                  <a:cubicBezTo>
                    <a:pt x="102870" y="25400"/>
                    <a:pt x="107950" y="48260"/>
                    <a:pt x="107950" y="4826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5" id="15"/>
          <p:cNvGrpSpPr/>
          <p:nvPr/>
        </p:nvGrpSpPr>
        <p:grpSpPr>
          <a:xfrm rot="0">
            <a:off x="13064982" y="1354887"/>
            <a:ext cx="299085" cy="585788"/>
            <a:chOff x="0" y="0"/>
            <a:chExt cx="398780" cy="78105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7" id="17"/>
          <p:cNvGrpSpPr/>
          <p:nvPr/>
        </p:nvGrpSpPr>
        <p:grpSpPr>
          <a:xfrm rot="0">
            <a:off x="15991757" y="1382517"/>
            <a:ext cx="354052" cy="729254"/>
            <a:chOff x="0" y="0"/>
            <a:chExt cx="574040" cy="118237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9" id="19"/>
          <p:cNvGrpSpPr/>
          <p:nvPr/>
        </p:nvGrpSpPr>
        <p:grpSpPr>
          <a:xfrm rot="0">
            <a:off x="15727162" y="4661419"/>
            <a:ext cx="1532138" cy="1532138"/>
            <a:chOff x="0" y="0"/>
            <a:chExt cx="812800" cy="8128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21" id="21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1473767" y="5552528"/>
            <a:ext cx="5957085" cy="3408046"/>
            <a:chOff x="0" y="0"/>
            <a:chExt cx="7942780" cy="4544061"/>
          </a:xfrm>
        </p:grpSpPr>
        <p:sp>
          <p:nvSpPr>
            <p:cNvPr name="TextBox 23" id="23"/>
            <p:cNvSpPr txBox="true"/>
            <p:nvPr/>
          </p:nvSpPr>
          <p:spPr>
            <a:xfrm rot="0">
              <a:off x="534" y="339302"/>
              <a:ext cx="7942245" cy="420475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6599"/>
                </a:lnSpc>
              </a:pPr>
              <a:r>
                <a:rPr lang="en-US" sz="18999">
                  <a:solidFill>
                    <a:srgbClr val="FA4155"/>
                  </a:solidFill>
                  <a:latin typeface="GilamBG 3"/>
                  <a:ea typeface="GilamBG 3"/>
                  <a:cs typeface="GilamBG 3"/>
                  <a:sym typeface="GilamBG 3"/>
                </a:rPr>
                <a:t>02</a:t>
              </a:r>
            </a:p>
          </p:txBody>
        </p:sp>
        <p:sp>
          <p:nvSpPr>
            <p:cNvPr name="TextBox 24" id="24"/>
            <p:cNvSpPr txBox="true"/>
            <p:nvPr/>
          </p:nvSpPr>
          <p:spPr>
            <a:xfrm rot="0">
              <a:off x="0" y="-66675"/>
              <a:ext cx="7942245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2"/>
                  <a:ea typeface="GilamBG 2"/>
                  <a:cs typeface="GilamBG 2"/>
                  <a:sym typeface="GilamBG 2"/>
                </a:rPr>
                <a:t>КРЪГ</a:t>
              </a:r>
            </a:p>
          </p:txBody>
        </p:sp>
      </p:grpSp>
      <p:grpSp>
        <p:nvGrpSpPr>
          <p:cNvPr name="Group 25" id="25"/>
          <p:cNvGrpSpPr/>
          <p:nvPr/>
        </p:nvGrpSpPr>
        <p:grpSpPr>
          <a:xfrm rot="0">
            <a:off x="620891" y="8342763"/>
            <a:ext cx="1532138" cy="1532138"/>
            <a:chOff x="0" y="0"/>
            <a:chExt cx="812800" cy="8128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27" id="2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8" id="28"/>
          <p:cNvGrpSpPr/>
          <p:nvPr/>
        </p:nvGrpSpPr>
        <p:grpSpPr>
          <a:xfrm rot="0">
            <a:off x="117967" y="7220608"/>
            <a:ext cx="1005849" cy="1005849"/>
            <a:chOff x="0" y="0"/>
            <a:chExt cx="812800" cy="812800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30" id="3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31" id="31"/>
          <p:cNvGrpSpPr/>
          <p:nvPr/>
        </p:nvGrpSpPr>
        <p:grpSpPr>
          <a:xfrm rot="0">
            <a:off x="16743927" y="6189862"/>
            <a:ext cx="1030746" cy="1030746"/>
            <a:chOff x="0" y="0"/>
            <a:chExt cx="812800" cy="812800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33" id="3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34" id="34"/>
          <p:cNvSpPr txBox="true"/>
          <p:nvPr/>
        </p:nvSpPr>
        <p:spPr>
          <a:xfrm rot="0">
            <a:off x="9811825" y="6113662"/>
            <a:ext cx="6252303" cy="14554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880"/>
              </a:lnSpc>
            </a:pPr>
            <a:r>
              <a:rPr lang="en-US" sz="42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Котката                 на дървото.</a:t>
            </a:r>
          </a:p>
        </p:txBody>
      </p:sp>
      <p:sp>
        <p:nvSpPr>
          <p:cNvPr name="AutoShape 35" id="35"/>
          <p:cNvSpPr/>
          <p:nvPr/>
        </p:nvSpPr>
        <p:spPr>
          <a:xfrm>
            <a:off x="13141182" y="6686185"/>
            <a:ext cx="1431511" cy="0"/>
          </a:xfrm>
          <a:prstGeom prst="line">
            <a:avLst/>
          </a:prstGeom>
          <a:ln cap="flat" w="38100">
            <a:solidFill>
              <a:srgbClr val="05326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36" id="36">
            <a:hlinkClick r:id="rId10" action="ppaction://hlinksldjump"/>
          </p:cNvPr>
          <p:cNvSpPr/>
          <p:nvPr/>
        </p:nvSpPr>
        <p:spPr>
          <a:xfrm flipH="false" flipV="false" rot="0">
            <a:off x="6805345" y="8089032"/>
            <a:ext cx="1670830" cy="1670830"/>
          </a:xfrm>
          <a:custGeom>
            <a:avLst/>
            <a:gdLst/>
            <a:ahLst/>
            <a:cxnLst/>
            <a:rect r="r" b="b" t="t" l="l"/>
            <a:pathLst>
              <a:path h="1670830" w="1670830">
                <a:moveTo>
                  <a:pt x="0" y="0"/>
                </a:moveTo>
                <a:lnTo>
                  <a:pt x="1670830" y="0"/>
                </a:lnTo>
                <a:lnTo>
                  <a:pt x="1670830" y="1670830"/>
                </a:lnTo>
                <a:lnTo>
                  <a:pt x="0" y="167083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7" id="37"/>
          <p:cNvSpPr/>
          <p:nvPr/>
        </p:nvSpPr>
        <p:spPr>
          <a:xfrm flipH="false" flipV="false" rot="0">
            <a:off x="8476175" y="1469945"/>
            <a:ext cx="1335651" cy="1327303"/>
          </a:xfrm>
          <a:custGeom>
            <a:avLst/>
            <a:gdLst/>
            <a:ahLst/>
            <a:cxnLst/>
            <a:rect r="r" b="b" t="t" l="l"/>
            <a:pathLst>
              <a:path h="1327303" w="1335651">
                <a:moveTo>
                  <a:pt x="0" y="0"/>
                </a:moveTo>
                <a:lnTo>
                  <a:pt x="1335650" y="0"/>
                </a:lnTo>
                <a:lnTo>
                  <a:pt x="1335650" y="1327302"/>
                </a:lnTo>
                <a:lnTo>
                  <a:pt x="0" y="132730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8" id="38"/>
          <p:cNvGrpSpPr/>
          <p:nvPr/>
        </p:nvGrpSpPr>
        <p:grpSpPr>
          <a:xfrm rot="0">
            <a:off x="1028700" y="2797247"/>
            <a:ext cx="4970767" cy="1062691"/>
            <a:chOff x="0" y="0"/>
            <a:chExt cx="6627689" cy="1416921"/>
          </a:xfrm>
        </p:grpSpPr>
        <p:grpSp>
          <p:nvGrpSpPr>
            <p:cNvPr name="Group 39" id="39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40" id="40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2857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41" id="41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42" id="42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3"/>
                  <a:ea typeface="GilamBG 3"/>
                  <a:cs typeface="GilamBG 3"/>
                  <a:sym typeface="GilamBG 3"/>
                  <a:hlinkClick r:id="rId13" action="ppaction://hlinksldjump"/>
                </a:rPr>
                <a:t>тя</a:t>
              </a:r>
            </a:p>
          </p:txBody>
        </p:sp>
      </p:grpSp>
      <p:grpSp>
        <p:nvGrpSpPr>
          <p:cNvPr name="Group 43" id="43"/>
          <p:cNvGrpSpPr/>
          <p:nvPr/>
        </p:nvGrpSpPr>
        <p:grpSpPr>
          <a:xfrm rot="0">
            <a:off x="6772917" y="2797247"/>
            <a:ext cx="4970767" cy="1062691"/>
            <a:chOff x="0" y="0"/>
            <a:chExt cx="1309173" cy="279886"/>
          </a:xfrm>
        </p:grpSpPr>
        <p:sp>
          <p:nvSpPr>
            <p:cNvPr name="Freeform 44" id="44"/>
            <p:cNvSpPr/>
            <p:nvPr/>
          </p:nvSpPr>
          <p:spPr>
            <a:xfrm flipH="false" flipV="false" rot="0">
              <a:off x="0" y="0"/>
              <a:ext cx="1309173" cy="279886"/>
            </a:xfrm>
            <a:custGeom>
              <a:avLst/>
              <a:gdLst/>
              <a:ahLst/>
              <a:cxnLst/>
              <a:rect r="r" b="b" t="t" l="l"/>
              <a:pathLst>
                <a:path h="279886" w="1309173">
                  <a:moveTo>
                    <a:pt x="139943" y="0"/>
                  </a:moveTo>
                  <a:lnTo>
                    <a:pt x="1169230" y="0"/>
                  </a:lnTo>
                  <a:cubicBezTo>
                    <a:pt x="1246519" y="0"/>
                    <a:pt x="1309173" y="62655"/>
                    <a:pt x="1309173" y="139943"/>
                  </a:cubicBezTo>
                  <a:lnTo>
                    <a:pt x="1309173" y="139943"/>
                  </a:lnTo>
                  <a:cubicBezTo>
                    <a:pt x="1309173" y="177058"/>
                    <a:pt x="1294429" y="212653"/>
                    <a:pt x="1268185" y="238897"/>
                  </a:cubicBezTo>
                  <a:cubicBezTo>
                    <a:pt x="1241940" y="265142"/>
                    <a:pt x="1206345" y="279886"/>
                    <a:pt x="1169230" y="279886"/>
                  </a:cubicBezTo>
                  <a:lnTo>
                    <a:pt x="139943" y="279886"/>
                  </a:lnTo>
                  <a:cubicBezTo>
                    <a:pt x="102828" y="279886"/>
                    <a:pt x="67233" y="265142"/>
                    <a:pt x="40988" y="238897"/>
                  </a:cubicBezTo>
                  <a:cubicBezTo>
                    <a:pt x="14744" y="212653"/>
                    <a:pt x="0" y="177058"/>
                    <a:pt x="0" y="139943"/>
                  </a:cubicBezTo>
                  <a:lnTo>
                    <a:pt x="0" y="139943"/>
                  </a:lnTo>
                  <a:cubicBezTo>
                    <a:pt x="0" y="102828"/>
                    <a:pt x="14744" y="67233"/>
                    <a:pt x="40988" y="40988"/>
                  </a:cubicBezTo>
                  <a:cubicBezTo>
                    <a:pt x="67233" y="14744"/>
                    <a:pt x="102828" y="0"/>
                    <a:pt x="139943" y="0"/>
                  </a:cubicBez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FA4155"/>
              </a:solidFill>
              <a:prstDash val="solid"/>
              <a:round/>
            </a:ln>
          </p:spPr>
        </p:sp>
        <p:sp>
          <p:nvSpPr>
            <p:cNvPr name="TextBox 45" id="45"/>
            <p:cNvSpPr txBox="true"/>
            <p:nvPr/>
          </p:nvSpPr>
          <p:spPr>
            <a:xfrm>
              <a:off x="0" y="-38100"/>
              <a:ext cx="1309173" cy="31798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46" id="46"/>
          <p:cNvSpPr txBox="true"/>
          <p:nvPr/>
        </p:nvSpPr>
        <p:spPr>
          <a:xfrm rot="0">
            <a:off x="7177597" y="3049865"/>
            <a:ext cx="4161405" cy="547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480"/>
              </a:lnSpc>
            </a:pPr>
            <a:r>
              <a:rPr lang="en-US" sz="32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  <a:hlinkClick r:id="rId14" action="ppaction://hlinksldjump"/>
              </a:rPr>
              <a:t>спи</a:t>
            </a:r>
          </a:p>
        </p:txBody>
      </p:sp>
      <p:grpSp>
        <p:nvGrpSpPr>
          <p:cNvPr name="Group 47" id="47"/>
          <p:cNvGrpSpPr/>
          <p:nvPr/>
        </p:nvGrpSpPr>
        <p:grpSpPr>
          <a:xfrm rot="0">
            <a:off x="12288533" y="2797247"/>
            <a:ext cx="4970767" cy="1062691"/>
            <a:chOff x="0" y="0"/>
            <a:chExt cx="6627689" cy="1416921"/>
          </a:xfrm>
        </p:grpSpPr>
        <p:grpSp>
          <p:nvGrpSpPr>
            <p:cNvPr name="Group 48" id="48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49" id="49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2857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50" id="50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51" id="51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3"/>
                  <a:ea typeface="GilamBG 3"/>
                  <a:cs typeface="GilamBG 3"/>
                  <a:sym typeface="GilamBG 3"/>
                  <a:hlinkClick r:id="rId13" action="ppaction://hlinksldjump"/>
                </a:rPr>
                <a:t>весело</a:t>
              </a:r>
            </a:p>
          </p:txBody>
        </p:sp>
      </p:grpSp>
      <p:grpSp>
        <p:nvGrpSpPr>
          <p:cNvPr name="Group 52" id="52"/>
          <p:cNvGrpSpPr/>
          <p:nvPr/>
        </p:nvGrpSpPr>
        <p:grpSpPr>
          <a:xfrm rot="0">
            <a:off x="10142096" y="8523044"/>
            <a:ext cx="299085" cy="585788"/>
            <a:chOff x="0" y="0"/>
            <a:chExt cx="398780" cy="781050"/>
          </a:xfrm>
        </p:grpSpPr>
        <p:sp>
          <p:nvSpPr>
            <p:cNvPr name="Freeform 53" id="53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54" id="54"/>
          <p:cNvGrpSpPr/>
          <p:nvPr/>
        </p:nvGrpSpPr>
        <p:grpSpPr>
          <a:xfrm rot="0">
            <a:off x="10337239" y="5022317"/>
            <a:ext cx="430530" cy="886777"/>
            <a:chOff x="0" y="0"/>
            <a:chExt cx="574040" cy="1182370"/>
          </a:xfrm>
        </p:grpSpPr>
        <p:sp>
          <p:nvSpPr>
            <p:cNvPr name="Freeform 55" id="55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sp>
        <p:nvSpPr>
          <p:cNvPr name="Freeform 56" id="56"/>
          <p:cNvSpPr/>
          <p:nvPr/>
        </p:nvSpPr>
        <p:spPr>
          <a:xfrm flipH="false" flipV="false" rot="0">
            <a:off x="14543091" y="360689"/>
            <a:ext cx="3251383" cy="668011"/>
          </a:xfrm>
          <a:custGeom>
            <a:avLst/>
            <a:gdLst/>
            <a:ahLst/>
            <a:cxnLst/>
            <a:rect r="r" b="b" t="t" l="l"/>
            <a:pathLst>
              <a:path h="668011" w="3251383">
                <a:moveTo>
                  <a:pt x="0" y="0"/>
                </a:moveTo>
                <a:lnTo>
                  <a:pt x="3251383" y="0"/>
                </a:lnTo>
                <a:lnTo>
                  <a:pt x="3251383" y="668011"/>
                </a:lnTo>
                <a:lnTo>
                  <a:pt x="0" y="668011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slow">
    <p:push dir="l"/>
  </p:transition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7030949" y="7142251"/>
            <a:ext cx="4226101" cy="228600"/>
          </a:xfrm>
          <a:custGeom>
            <a:avLst/>
            <a:gdLst/>
            <a:ahLst/>
            <a:cxnLst/>
            <a:rect r="r" b="b" t="t" l="l"/>
            <a:pathLst>
              <a:path h="228600" w="4226101">
                <a:moveTo>
                  <a:pt x="0" y="0"/>
                </a:moveTo>
                <a:lnTo>
                  <a:pt x="4226102" y="0"/>
                </a:lnTo>
                <a:lnTo>
                  <a:pt x="4226102" y="228600"/>
                </a:lnTo>
                <a:lnTo>
                  <a:pt x="0" y="2286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7669" t="0" r="-35426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080688" y="1025383"/>
            <a:ext cx="1552596" cy="1771865"/>
          </a:xfrm>
          <a:custGeom>
            <a:avLst/>
            <a:gdLst/>
            <a:ahLst/>
            <a:cxnLst/>
            <a:rect r="r" b="b" t="t" l="l"/>
            <a:pathLst>
              <a:path h="1771865" w="1552596">
                <a:moveTo>
                  <a:pt x="0" y="0"/>
                </a:moveTo>
                <a:lnTo>
                  <a:pt x="1552596" y="0"/>
                </a:lnTo>
                <a:lnTo>
                  <a:pt x="1552596" y="1771864"/>
                </a:lnTo>
                <a:lnTo>
                  <a:pt x="0" y="177186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3685431" y="992695"/>
            <a:ext cx="1463943" cy="1804552"/>
          </a:xfrm>
          <a:custGeom>
            <a:avLst/>
            <a:gdLst/>
            <a:ahLst/>
            <a:cxnLst/>
            <a:rect r="r" b="b" t="t" l="l"/>
            <a:pathLst>
              <a:path h="1804552" w="1463943">
                <a:moveTo>
                  <a:pt x="0" y="0"/>
                </a:moveTo>
                <a:lnTo>
                  <a:pt x="1463943" y="0"/>
                </a:lnTo>
                <a:lnTo>
                  <a:pt x="1463943" y="1804552"/>
                </a:lnTo>
                <a:lnTo>
                  <a:pt x="0" y="180455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5290062" y="1647781"/>
            <a:ext cx="290512" cy="669607"/>
            <a:chOff x="0" y="0"/>
            <a:chExt cx="387350" cy="89281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35560" y="49530"/>
              <a:ext cx="300990" cy="795020"/>
            </a:xfrm>
            <a:custGeom>
              <a:avLst/>
              <a:gdLst/>
              <a:ahLst/>
              <a:cxnLst/>
              <a:rect r="r" b="b" t="t" l="l"/>
              <a:pathLst>
                <a:path h="795020" w="300990">
                  <a:moveTo>
                    <a:pt x="107950" y="48260"/>
                  </a:moveTo>
                  <a:cubicBezTo>
                    <a:pt x="132080" y="467360"/>
                    <a:pt x="176530" y="566420"/>
                    <a:pt x="213360" y="631190"/>
                  </a:cubicBezTo>
                  <a:cubicBezTo>
                    <a:pt x="240030" y="678180"/>
                    <a:pt x="293370" y="711200"/>
                    <a:pt x="298450" y="740410"/>
                  </a:cubicBezTo>
                  <a:cubicBezTo>
                    <a:pt x="300990" y="755650"/>
                    <a:pt x="294640" y="770890"/>
                    <a:pt x="287020" y="779780"/>
                  </a:cubicBezTo>
                  <a:cubicBezTo>
                    <a:pt x="280670" y="787400"/>
                    <a:pt x="271780" y="792480"/>
                    <a:pt x="261620" y="792480"/>
                  </a:cubicBezTo>
                  <a:cubicBezTo>
                    <a:pt x="248920" y="792480"/>
                    <a:pt x="222250" y="777240"/>
                    <a:pt x="214630" y="767080"/>
                  </a:cubicBezTo>
                  <a:cubicBezTo>
                    <a:pt x="209550" y="758190"/>
                    <a:pt x="209550" y="748030"/>
                    <a:pt x="212090" y="739140"/>
                  </a:cubicBezTo>
                  <a:cubicBezTo>
                    <a:pt x="215900" y="727710"/>
                    <a:pt x="228600" y="711200"/>
                    <a:pt x="240030" y="707390"/>
                  </a:cubicBezTo>
                  <a:cubicBezTo>
                    <a:pt x="251460" y="703580"/>
                    <a:pt x="270510" y="706120"/>
                    <a:pt x="280670" y="712470"/>
                  </a:cubicBezTo>
                  <a:cubicBezTo>
                    <a:pt x="290830" y="720090"/>
                    <a:pt x="299720" y="737870"/>
                    <a:pt x="299720" y="749300"/>
                  </a:cubicBezTo>
                  <a:cubicBezTo>
                    <a:pt x="299720" y="762000"/>
                    <a:pt x="289560" y="778510"/>
                    <a:pt x="279400" y="786130"/>
                  </a:cubicBezTo>
                  <a:cubicBezTo>
                    <a:pt x="269240" y="792480"/>
                    <a:pt x="252730" y="795020"/>
                    <a:pt x="238760" y="789940"/>
                  </a:cubicBezTo>
                  <a:cubicBezTo>
                    <a:pt x="214630" y="781050"/>
                    <a:pt x="186690" y="751840"/>
                    <a:pt x="161290" y="713740"/>
                  </a:cubicBezTo>
                  <a:cubicBezTo>
                    <a:pt x="115570" y="643890"/>
                    <a:pt x="53340" y="495300"/>
                    <a:pt x="29210" y="382270"/>
                  </a:cubicBezTo>
                  <a:cubicBezTo>
                    <a:pt x="5080" y="270510"/>
                    <a:pt x="0" y="86360"/>
                    <a:pt x="15240" y="36830"/>
                  </a:cubicBezTo>
                  <a:cubicBezTo>
                    <a:pt x="19050" y="21590"/>
                    <a:pt x="25400" y="15240"/>
                    <a:pt x="34290" y="10160"/>
                  </a:cubicBezTo>
                  <a:cubicBezTo>
                    <a:pt x="41910" y="3810"/>
                    <a:pt x="55880" y="0"/>
                    <a:pt x="66040" y="1270"/>
                  </a:cubicBezTo>
                  <a:cubicBezTo>
                    <a:pt x="76200" y="2540"/>
                    <a:pt x="88900" y="8890"/>
                    <a:pt x="96520" y="16510"/>
                  </a:cubicBezTo>
                  <a:cubicBezTo>
                    <a:pt x="102870" y="25400"/>
                    <a:pt x="107950" y="48260"/>
                    <a:pt x="107950" y="4826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7" id="7"/>
          <p:cNvGrpSpPr/>
          <p:nvPr/>
        </p:nvGrpSpPr>
        <p:grpSpPr>
          <a:xfrm rot="0">
            <a:off x="2087307" y="4135539"/>
            <a:ext cx="430530" cy="886777"/>
            <a:chOff x="0" y="0"/>
            <a:chExt cx="574040" cy="118237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9" id="9"/>
          <p:cNvGrpSpPr/>
          <p:nvPr/>
        </p:nvGrpSpPr>
        <p:grpSpPr>
          <a:xfrm rot="0">
            <a:off x="2153029" y="796730"/>
            <a:ext cx="299085" cy="585788"/>
            <a:chOff x="0" y="0"/>
            <a:chExt cx="398780" cy="78105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1" id="11"/>
          <p:cNvGrpSpPr/>
          <p:nvPr/>
        </p:nvGrpSpPr>
        <p:grpSpPr>
          <a:xfrm rot="0">
            <a:off x="7717457" y="1096652"/>
            <a:ext cx="354052" cy="729254"/>
            <a:chOff x="0" y="0"/>
            <a:chExt cx="574040" cy="118237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3" id="13"/>
          <p:cNvGrpSpPr/>
          <p:nvPr/>
        </p:nvGrpSpPr>
        <p:grpSpPr>
          <a:xfrm rot="0">
            <a:off x="10454933" y="1870062"/>
            <a:ext cx="290512" cy="669607"/>
            <a:chOff x="0" y="0"/>
            <a:chExt cx="387350" cy="89281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35560" y="49530"/>
              <a:ext cx="300990" cy="795020"/>
            </a:xfrm>
            <a:custGeom>
              <a:avLst/>
              <a:gdLst/>
              <a:ahLst/>
              <a:cxnLst/>
              <a:rect r="r" b="b" t="t" l="l"/>
              <a:pathLst>
                <a:path h="795020" w="300990">
                  <a:moveTo>
                    <a:pt x="107950" y="48260"/>
                  </a:moveTo>
                  <a:cubicBezTo>
                    <a:pt x="132080" y="467360"/>
                    <a:pt x="176530" y="566420"/>
                    <a:pt x="213360" y="631190"/>
                  </a:cubicBezTo>
                  <a:cubicBezTo>
                    <a:pt x="240030" y="678180"/>
                    <a:pt x="293370" y="711200"/>
                    <a:pt x="298450" y="740410"/>
                  </a:cubicBezTo>
                  <a:cubicBezTo>
                    <a:pt x="300990" y="755650"/>
                    <a:pt x="294640" y="770890"/>
                    <a:pt x="287020" y="779780"/>
                  </a:cubicBezTo>
                  <a:cubicBezTo>
                    <a:pt x="280670" y="787400"/>
                    <a:pt x="271780" y="792480"/>
                    <a:pt x="261620" y="792480"/>
                  </a:cubicBezTo>
                  <a:cubicBezTo>
                    <a:pt x="248920" y="792480"/>
                    <a:pt x="222250" y="777240"/>
                    <a:pt x="214630" y="767080"/>
                  </a:cubicBezTo>
                  <a:cubicBezTo>
                    <a:pt x="209550" y="758190"/>
                    <a:pt x="209550" y="748030"/>
                    <a:pt x="212090" y="739140"/>
                  </a:cubicBezTo>
                  <a:cubicBezTo>
                    <a:pt x="215900" y="727710"/>
                    <a:pt x="228600" y="711200"/>
                    <a:pt x="240030" y="707390"/>
                  </a:cubicBezTo>
                  <a:cubicBezTo>
                    <a:pt x="251460" y="703580"/>
                    <a:pt x="270510" y="706120"/>
                    <a:pt x="280670" y="712470"/>
                  </a:cubicBezTo>
                  <a:cubicBezTo>
                    <a:pt x="290830" y="720090"/>
                    <a:pt x="299720" y="737870"/>
                    <a:pt x="299720" y="749300"/>
                  </a:cubicBezTo>
                  <a:cubicBezTo>
                    <a:pt x="299720" y="762000"/>
                    <a:pt x="289560" y="778510"/>
                    <a:pt x="279400" y="786130"/>
                  </a:cubicBezTo>
                  <a:cubicBezTo>
                    <a:pt x="269240" y="792480"/>
                    <a:pt x="252730" y="795020"/>
                    <a:pt x="238760" y="789940"/>
                  </a:cubicBezTo>
                  <a:cubicBezTo>
                    <a:pt x="214630" y="781050"/>
                    <a:pt x="186690" y="751840"/>
                    <a:pt x="161290" y="713740"/>
                  </a:cubicBezTo>
                  <a:cubicBezTo>
                    <a:pt x="115570" y="643890"/>
                    <a:pt x="53340" y="495300"/>
                    <a:pt x="29210" y="382270"/>
                  </a:cubicBezTo>
                  <a:cubicBezTo>
                    <a:pt x="5080" y="270510"/>
                    <a:pt x="0" y="86360"/>
                    <a:pt x="15240" y="36830"/>
                  </a:cubicBezTo>
                  <a:cubicBezTo>
                    <a:pt x="19050" y="21590"/>
                    <a:pt x="25400" y="15240"/>
                    <a:pt x="34290" y="10160"/>
                  </a:cubicBezTo>
                  <a:cubicBezTo>
                    <a:pt x="41910" y="3810"/>
                    <a:pt x="55880" y="0"/>
                    <a:pt x="66040" y="1270"/>
                  </a:cubicBezTo>
                  <a:cubicBezTo>
                    <a:pt x="76200" y="2540"/>
                    <a:pt x="88900" y="8890"/>
                    <a:pt x="96520" y="16510"/>
                  </a:cubicBezTo>
                  <a:cubicBezTo>
                    <a:pt x="102870" y="25400"/>
                    <a:pt x="107950" y="48260"/>
                    <a:pt x="107950" y="4826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5" id="15"/>
          <p:cNvGrpSpPr/>
          <p:nvPr/>
        </p:nvGrpSpPr>
        <p:grpSpPr>
          <a:xfrm rot="0">
            <a:off x="13064982" y="1354887"/>
            <a:ext cx="299085" cy="585788"/>
            <a:chOff x="0" y="0"/>
            <a:chExt cx="398780" cy="78105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sp>
        <p:nvSpPr>
          <p:cNvPr name="TextBox 17" id="17"/>
          <p:cNvSpPr txBox="true"/>
          <p:nvPr/>
        </p:nvSpPr>
        <p:spPr>
          <a:xfrm rot="0">
            <a:off x="9811825" y="6113662"/>
            <a:ext cx="6252303" cy="14554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880"/>
              </a:lnSpc>
            </a:pPr>
            <a:r>
              <a:rPr lang="en-US" sz="42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Котката </a:t>
            </a:r>
            <a:r>
              <a:rPr lang="en-US" sz="4200" u="sng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спи</a:t>
            </a:r>
            <a:r>
              <a:rPr lang="en-US" sz="42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 на дървото.</a:t>
            </a:r>
          </a:p>
        </p:txBody>
      </p:sp>
      <p:grpSp>
        <p:nvGrpSpPr>
          <p:cNvPr name="Group 18" id="18"/>
          <p:cNvGrpSpPr/>
          <p:nvPr/>
        </p:nvGrpSpPr>
        <p:grpSpPr>
          <a:xfrm rot="0">
            <a:off x="15727162" y="4661419"/>
            <a:ext cx="1532138" cy="1532138"/>
            <a:chOff x="0" y="0"/>
            <a:chExt cx="812800" cy="8128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20" id="2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1" id="21"/>
          <p:cNvGrpSpPr/>
          <p:nvPr/>
        </p:nvGrpSpPr>
        <p:grpSpPr>
          <a:xfrm rot="0">
            <a:off x="620891" y="8342763"/>
            <a:ext cx="1532138" cy="1532138"/>
            <a:chOff x="0" y="0"/>
            <a:chExt cx="812800" cy="81280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23" id="2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4" id="24"/>
          <p:cNvGrpSpPr/>
          <p:nvPr/>
        </p:nvGrpSpPr>
        <p:grpSpPr>
          <a:xfrm rot="0">
            <a:off x="117967" y="7220608"/>
            <a:ext cx="1005849" cy="1005849"/>
            <a:chOff x="0" y="0"/>
            <a:chExt cx="812800" cy="812800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26" id="2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7" id="27"/>
          <p:cNvGrpSpPr/>
          <p:nvPr/>
        </p:nvGrpSpPr>
        <p:grpSpPr>
          <a:xfrm rot="0">
            <a:off x="16743927" y="6189862"/>
            <a:ext cx="1030746" cy="1030746"/>
            <a:chOff x="0" y="0"/>
            <a:chExt cx="812800" cy="81280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29" id="29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30" id="30"/>
          <p:cNvSpPr/>
          <p:nvPr/>
        </p:nvSpPr>
        <p:spPr>
          <a:xfrm flipH="false" flipV="false" rot="0">
            <a:off x="8476175" y="1469945"/>
            <a:ext cx="1335651" cy="1327303"/>
          </a:xfrm>
          <a:custGeom>
            <a:avLst/>
            <a:gdLst/>
            <a:ahLst/>
            <a:cxnLst/>
            <a:rect r="r" b="b" t="t" l="l"/>
            <a:pathLst>
              <a:path h="1327303" w="1335651">
                <a:moveTo>
                  <a:pt x="0" y="0"/>
                </a:moveTo>
                <a:lnTo>
                  <a:pt x="1335650" y="0"/>
                </a:lnTo>
                <a:lnTo>
                  <a:pt x="1335650" y="1327302"/>
                </a:lnTo>
                <a:lnTo>
                  <a:pt x="0" y="132730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1" id="31"/>
          <p:cNvGrpSpPr/>
          <p:nvPr/>
        </p:nvGrpSpPr>
        <p:grpSpPr>
          <a:xfrm rot="0">
            <a:off x="1028700" y="2797247"/>
            <a:ext cx="4970767" cy="1062691"/>
            <a:chOff x="0" y="0"/>
            <a:chExt cx="6627689" cy="1416921"/>
          </a:xfrm>
        </p:grpSpPr>
        <p:grpSp>
          <p:nvGrpSpPr>
            <p:cNvPr name="Group 32" id="32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33" id="33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2857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34" id="34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35" id="35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3"/>
                  <a:ea typeface="GilamBG 3"/>
                  <a:cs typeface="GilamBG 3"/>
                  <a:sym typeface="GilamBG 3"/>
                </a:rPr>
                <a:t>тя</a:t>
              </a:r>
            </a:p>
          </p:txBody>
        </p:sp>
      </p:grpSp>
      <p:grpSp>
        <p:nvGrpSpPr>
          <p:cNvPr name="Group 36" id="36"/>
          <p:cNvGrpSpPr/>
          <p:nvPr/>
        </p:nvGrpSpPr>
        <p:grpSpPr>
          <a:xfrm rot="0">
            <a:off x="6772917" y="2797247"/>
            <a:ext cx="4970767" cy="1062691"/>
            <a:chOff x="0" y="0"/>
            <a:chExt cx="6627689" cy="1416921"/>
          </a:xfrm>
        </p:grpSpPr>
        <p:grpSp>
          <p:nvGrpSpPr>
            <p:cNvPr name="Group 37" id="37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38" id="38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D7FFAF"/>
              </a:solidFill>
              <a:ln w="28575" cap="rnd">
                <a:solidFill>
                  <a:srgbClr val="D7FFAF"/>
                </a:solidFill>
                <a:prstDash val="solid"/>
                <a:round/>
              </a:ln>
            </p:spPr>
          </p:sp>
          <p:sp>
            <p:nvSpPr>
              <p:cNvPr name="TextBox 39" id="39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40" id="40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4"/>
                  <a:ea typeface="GilamBG 4"/>
                  <a:cs typeface="GilamBG 4"/>
                  <a:sym typeface="GilamBG 4"/>
                </a:rPr>
                <a:t>спи</a:t>
              </a:r>
            </a:p>
          </p:txBody>
        </p:sp>
      </p:grpSp>
      <p:grpSp>
        <p:nvGrpSpPr>
          <p:cNvPr name="Group 41" id="41"/>
          <p:cNvGrpSpPr/>
          <p:nvPr/>
        </p:nvGrpSpPr>
        <p:grpSpPr>
          <a:xfrm rot="0">
            <a:off x="12288533" y="2797247"/>
            <a:ext cx="4970767" cy="1062691"/>
            <a:chOff x="0" y="0"/>
            <a:chExt cx="6627689" cy="1416921"/>
          </a:xfrm>
        </p:grpSpPr>
        <p:grpSp>
          <p:nvGrpSpPr>
            <p:cNvPr name="Group 42" id="42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43" id="43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2857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44" id="44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45" id="45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3"/>
                  <a:ea typeface="GilamBG 3"/>
                  <a:cs typeface="GilamBG 3"/>
                  <a:sym typeface="GilamBG 3"/>
                </a:rPr>
                <a:t>весело</a:t>
              </a:r>
            </a:p>
          </p:txBody>
        </p:sp>
      </p:grpSp>
      <p:grpSp>
        <p:nvGrpSpPr>
          <p:cNvPr name="Group 46" id="46"/>
          <p:cNvGrpSpPr/>
          <p:nvPr/>
        </p:nvGrpSpPr>
        <p:grpSpPr>
          <a:xfrm rot="0">
            <a:off x="2396340" y="5134633"/>
            <a:ext cx="5957085" cy="4171951"/>
            <a:chOff x="0" y="0"/>
            <a:chExt cx="7942780" cy="5562601"/>
          </a:xfrm>
        </p:grpSpPr>
        <p:sp>
          <p:nvSpPr>
            <p:cNvPr name="TextBox 47" id="47"/>
            <p:cNvSpPr txBox="true"/>
            <p:nvPr/>
          </p:nvSpPr>
          <p:spPr>
            <a:xfrm rot="0">
              <a:off x="534" y="339302"/>
              <a:ext cx="7942245" cy="420475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6599"/>
                </a:lnSpc>
              </a:pPr>
              <a:r>
                <a:rPr lang="en-US" sz="18999">
                  <a:solidFill>
                    <a:srgbClr val="FA4155"/>
                  </a:solidFill>
                  <a:latin typeface="GilamBG 3"/>
                  <a:ea typeface="GilamBG 3"/>
                  <a:cs typeface="GilamBG 3"/>
                  <a:sym typeface="GilamBG 3"/>
                </a:rPr>
                <a:t>02</a:t>
              </a:r>
            </a:p>
          </p:txBody>
        </p:sp>
        <p:sp>
          <p:nvSpPr>
            <p:cNvPr name="TextBox 48" id="48"/>
            <p:cNvSpPr txBox="true"/>
            <p:nvPr/>
          </p:nvSpPr>
          <p:spPr>
            <a:xfrm rot="0">
              <a:off x="405727" y="4490086"/>
              <a:ext cx="7130792" cy="107251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6719"/>
                </a:lnSpc>
              </a:pPr>
              <a:r>
                <a:rPr lang="en-US" sz="4800">
                  <a:solidFill>
                    <a:srgbClr val="73D782"/>
                  </a:solidFill>
                  <a:latin typeface="GilamBG 4"/>
                  <a:ea typeface="GilamBG 4"/>
                  <a:cs typeface="GilamBG 4"/>
                  <a:sym typeface="GilamBG 4"/>
                </a:rPr>
                <a:t>ВЕРЕН ОТГОВОР</a:t>
              </a:r>
            </a:p>
          </p:txBody>
        </p:sp>
        <p:sp>
          <p:nvSpPr>
            <p:cNvPr name="TextBox 49" id="49"/>
            <p:cNvSpPr txBox="true"/>
            <p:nvPr/>
          </p:nvSpPr>
          <p:spPr>
            <a:xfrm rot="0">
              <a:off x="0" y="-66675"/>
              <a:ext cx="7942245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2"/>
                  <a:ea typeface="GilamBG 2"/>
                  <a:cs typeface="GilamBG 2"/>
                  <a:sym typeface="GilamBG 2"/>
                </a:rPr>
                <a:t>КРЪГ</a:t>
              </a:r>
            </a:p>
          </p:txBody>
        </p:sp>
      </p:grpSp>
      <p:sp>
        <p:nvSpPr>
          <p:cNvPr name="Freeform 50" id="50">
            <a:hlinkClick r:id="rId12" action="ppaction://hlinksldjump"/>
          </p:cNvPr>
          <p:cNvSpPr/>
          <p:nvPr/>
        </p:nvSpPr>
        <p:spPr>
          <a:xfrm flipH="false" flipV="false" rot="0">
            <a:off x="15771682" y="8017981"/>
            <a:ext cx="1613326" cy="1613326"/>
          </a:xfrm>
          <a:custGeom>
            <a:avLst/>
            <a:gdLst/>
            <a:ahLst/>
            <a:cxnLst/>
            <a:rect r="r" b="b" t="t" l="l"/>
            <a:pathLst>
              <a:path h="1613326" w="1613326">
                <a:moveTo>
                  <a:pt x="0" y="0"/>
                </a:moveTo>
                <a:lnTo>
                  <a:pt x="1613325" y="0"/>
                </a:lnTo>
                <a:lnTo>
                  <a:pt x="1613325" y="1613326"/>
                </a:lnTo>
                <a:lnTo>
                  <a:pt x="0" y="161332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1" id="51"/>
          <p:cNvGrpSpPr/>
          <p:nvPr/>
        </p:nvGrpSpPr>
        <p:grpSpPr>
          <a:xfrm rot="0">
            <a:off x="10142096" y="8523044"/>
            <a:ext cx="299085" cy="585788"/>
            <a:chOff x="0" y="0"/>
            <a:chExt cx="398780" cy="781050"/>
          </a:xfrm>
        </p:grpSpPr>
        <p:sp>
          <p:nvSpPr>
            <p:cNvPr name="Freeform 52" id="52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53" id="53"/>
          <p:cNvGrpSpPr/>
          <p:nvPr/>
        </p:nvGrpSpPr>
        <p:grpSpPr>
          <a:xfrm rot="0">
            <a:off x="10337239" y="5022317"/>
            <a:ext cx="430530" cy="886777"/>
            <a:chOff x="0" y="0"/>
            <a:chExt cx="574040" cy="1182370"/>
          </a:xfrm>
        </p:grpSpPr>
        <p:sp>
          <p:nvSpPr>
            <p:cNvPr name="Freeform 54" id="54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sp>
        <p:nvSpPr>
          <p:cNvPr name="Freeform 55" id="55"/>
          <p:cNvSpPr/>
          <p:nvPr/>
        </p:nvSpPr>
        <p:spPr>
          <a:xfrm flipH="false" flipV="false" rot="0">
            <a:off x="14543091" y="360689"/>
            <a:ext cx="3251383" cy="668011"/>
          </a:xfrm>
          <a:custGeom>
            <a:avLst/>
            <a:gdLst/>
            <a:ahLst/>
            <a:cxnLst/>
            <a:rect r="r" b="b" t="t" l="l"/>
            <a:pathLst>
              <a:path h="668011" w="3251383">
                <a:moveTo>
                  <a:pt x="0" y="0"/>
                </a:moveTo>
                <a:lnTo>
                  <a:pt x="3251383" y="0"/>
                </a:lnTo>
                <a:lnTo>
                  <a:pt x="3251383" y="668011"/>
                </a:lnTo>
                <a:lnTo>
                  <a:pt x="0" y="66801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6" id="56"/>
          <p:cNvGrpSpPr/>
          <p:nvPr/>
        </p:nvGrpSpPr>
        <p:grpSpPr>
          <a:xfrm rot="0">
            <a:off x="15991757" y="1382517"/>
            <a:ext cx="354052" cy="729254"/>
            <a:chOff x="0" y="0"/>
            <a:chExt cx="574040" cy="1182370"/>
          </a:xfrm>
        </p:grpSpPr>
        <p:sp>
          <p:nvSpPr>
            <p:cNvPr name="Freeform 57" id="57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</p:spTree>
  </p:cSld>
  <p:clrMapOvr>
    <a:masterClrMapping/>
  </p:clrMapOvr>
  <p:transition spd="slow">
    <p:push dir="l"/>
  </p:transition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7030949" y="7142251"/>
            <a:ext cx="4226101" cy="228600"/>
          </a:xfrm>
          <a:custGeom>
            <a:avLst/>
            <a:gdLst/>
            <a:ahLst/>
            <a:cxnLst/>
            <a:rect r="r" b="b" t="t" l="l"/>
            <a:pathLst>
              <a:path h="228600" w="4226101">
                <a:moveTo>
                  <a:pt x="0" y="0"/>
                </a:moveTo>
                <a:lnTo>
                  <a:pt x="4226102" y="0"/>
                </a:lnTo>
                <a:lnTo>
                  <a:pt x="4226102" y="228600"/>
                </a:lnTo>
                <a:lnTo>
                  <a:pt x="0" y="2286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7669" t="0" r="-35426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080688" y="1025383"/>
            <a:ext cx="1552596" cy="1771865"/>
          </a:xfrm>
          <a:custGeom>
            <a:avLst/>
            <a:gdLst/>
            <a:ahLst/>
            <a:cxnLst/>
            <a:rect r="r" b="b" t="t" l="l"/>
            <a:pathLst>
              <a:path h="1771865" w="1552596">
                <a:moveTo>
                  <a:pt x="0" y="0"/>
                </a:moveTo>
                <a:lnTo>
                  <a:pt x="1552596" y="0"/>
                </a:lnTo>
                <a:lnTo>
                  <a:pt x="1552596" y="1771864"/>
                </a:lnTo>
                <a:lnTo>
                  <a:pt x="0" y="177186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3685431" y="992695"/>
            <a:ext cx="1463943" cy="1804552"/>
          </a:xfrm>
          <a:custGeom>
            <a:avLst/>
            <a:gdLst/>
            <a:ahLst/>
            <a:cxnLst/>
            <a:rect r="r" b="b" t="t" l="l"/>
            <a:pathLst>
              <a:path h="1804552" w="1463943">
                <a:moveTo>
                  <a:pt x="0" y="0"/>
                </a:moveTo>
                <a:lnTo>
                  <a:pt x="1463943" y="0"/>
                </a:lnTo>
                <a:lnTo>
                  <a:pt x="1463943" y="1804552"/>
                </a:lnTo>
                <a:lnTo>
                  <a:pt x="0" y="180455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5290062" y="1647781"/>
            <a:ext cx="290512" cy="669607"/>
            <a:chOff x="0" y="0"/>
            <a:chExt cx="387350" cy="89281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35560" y="49530"/>
              <a:ext cx="300990" cy="795020"/>
            </a:xfrm>
            <a:custGeom>
              <a:avLst/>
              <a:gdLst/>
              <a:ahLst/>
              <a:cxnLst/>
              <a:rect r="r" b="b" t="t" l="l"/>
              <a:pathLst>
                <a:path h="795020" w="300990">
                  <a:moveTo>
                    <a:pt x="107950" y="48260"/>
                  </a:moveTo>
                  <a:cubicBezTo>
                    <a:pt x="132080" y="467360"/>
                    <a:pt x="176530" y="566420"/>
                    <a:pt x="213360" y="631190"/>
                  </a:cubicBezTo>
                  <a:cubicBezTo>
                    <a:pt x="240030" y="678180"/>
                    <a:pt x="293370" y="711200"/>
                    <a:pt x="298450" y="740410"/>
                  </a:cubicBezTo>
                  <a:cubicBezTo>
                    <a:pt x="300990" y="755650"/>
                    <a:pt x="294640" y="770890"/>
                    <a:pt x="287020" y="779780"/>
                  </a:cubicBezTo>
                  <a:cubicBezTo>
                    <a:pt x="280670" y="787400"/>
                    <a:pt x="271780" y="792480"/>
                    <a:pt x="261620" y="792480"/>
                  </a:cubicBezTo>
                  <a:cubicBezTo>
                    <a:pt x="248920" y="792480"/>
                    <a:pt x="222250" y="777240"/>
                    <a:pt x="214630" y="767080"/>
                  </a:cubicBezTo>
                  <a:cubicBezTo>
                    <a:pt x="209550" y="758190"/>
                    <a:pt x="209550" y="748030"/>
                    <a:pt x="212090" y="739140"/>
                  </a:cubicBezTo>
                  <a:cubicBezTo>
                    <a:pt x="215900" y="727710"/>
                    <a:pt x="228600" y="711200"/>
                    <a:pt x="240030" y="707390"/>
                  </a:cubicBezTo>
                  <a:cubicBezTo>
                    <a:pt x="251460" y="703580"/>
                    <a:pt x="270510" y="706120"/>
                    <a:pt x="280670" y="712470"/>
                  </a:cubicBezTo>
                  <a:cubicBezTo>
                    <a:pt x="290830" y="720090"/>
                    <a:pt x="299720" y="737870"/>
                    <a:pt x="299720" y="749300"/>
                  </a:cubicBezTo>
                  <a:cubicBezTo>
                    <a:pt x="299720" y="762000"/>
                    <a:pt x="289560" y="778510"/>
                    <a:pt x="279400" y="786130"/>
                  </a:cubicBezTo>
                  <a:cubicBezTo>
                    <a:pt x="269240" y="792480"/>
                    <a:pt x="252730" y="795020"/>
                    <a:pt x="238760" y="789940"/>
                  </a:cubicBezTo>
                  <a:cubicBezTo>
                    <a:pt x="214630" y="781050"/>
                    <a:pt x="186690" y="751840"/>
                    <a:pt x="161290" y="713740"/>
                  </a:cubicBezTo>
                  <a:cubicBezTo>
                    <a:pt x="115570" y="643890"/>
                    <a:pt x="53340" y="495300"/>
                    <a:pt x="29210" y="382270"/>
                  </a:cubicBezTo>
                  <a:cubicBezTo>
                    <a:pt x="5080" y="270510"/>
                    <a:pt x="0" y="86360"/>
                    <a:pt x="15240" y="36830"/>
                  </a:cubicBezTo>
                  <a:cubicBezTo>
                    <a:pt x="19050" y="21590"/>
                    <a:pt x="25400" y="15240"/>
                    <a:pt x="34290" y="10160"/>
                  </a:cubicBezTo>
                  <a:cubicBezTo>
                    <a:pt x="41910" y="3810"/>
                    <a:pt x="55880" y="0"/>
                    <a:pt x="66040" y="1270"/>
                  </a:cubicBezTo>
                  <a:cubicBezTo>
                    <a:pt x="76200" y="2540"/>
                    <a:pt x="88900" y="8890"/>
                    <a:pt x="96520" y="16510"/>
                  </a:cubicBezTo>
                  <a:cubicBezTo>
                    <a:pt x="102870" y="25400"/>
                    <a:pt x="107950" y="48260"/>
                    <a:pt x="107950" y="4826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7" id="7"/>
          <p:cNvGrpSpPr/>
          <p:nvPr/>
        </p:nvGrpSpPr>
        <p:grpSpPr>
          <a:xfrm rot="0">
            <a:off x="2087307" y="4135539"/>
            <a:ext cx="430530" cy="886777"/>
            <a:chOff x="0" y="0"/>
            <a:chExt cx="574040" cy="118237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9" id="9"/>
          <p:cNvGrpSpPr/>
          <p:nvPr/>
        </p:nvGrpSpPr>
        <p:grpSpPr>
          <a:xfrm rot="0">
            <a:off x="2153029" y="796730"/>
            <a:ext cx="299085" cy="585788"/>
            <a:chOff x="0" y="0"/>
            <a:chExt cx="398780" cy="78105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1" id="11"/>
          <p:cNvGrpSpPr/>
          <p:nvPr/>
        </p:nvGrpSpPr>
        <p:grpSpPr>
          <a:xfrm rot="0">
            <a:off x="7717457" y="1096652"/>
            <a:ext cx="354052" cy="729254"/>
            <a:chOff x="0" y="0"/>
            <a:chExt cx="574040" cy="118237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3" id="13"/>
          <p:cNvGrpSpPr/>
          <p:nvPr/>
        </p:nvGrpSpPr>
        <p:grpSpPr>
          <a:xfrm rot="0">
            <a:off x="10454933" y="1870062"/>
            <a:ext cx="290512" cy="669607"/>
            <a:chOff x="0" y="0"/>
            <a:chExt cx="387350" cy="89281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35560" y="49530"/>
              <a:ext cx="300990" cy="795020"/>
            </a:xfrm>
            <a:custGeom>
              <a:avLst/>
              <a:gdLst/>
              <a:ahLst/>
              <a:cxnLst/>
              <a:rect r="r" b="b" t="t" l="l"/>
              <a:pathLst>
                <a:path h="795020" w="300990">
                  <a:moveTo>
                    <a:pt x="107950" y="48260"/>
                  </a:moveTo>
                  <a:cubicBezTo>
                    <a:pt x="132080" y="467360"/>
                    <a:pt x="176530" y="566420"/>
                    <a:pt x="213360" y="631190"/>
                  </a:cubicBezTo>
                  <a:cubicBezTo>
                    <a:pt x="240030" y="678180"/>
                    <a:pt x="293370" y="711200"/>
                    <a:pt x="298450" y="740410"/>
                  </a:cubicBezTo>
                  <a:cubicBezTo>
                    <a:pt x="300990" y="755650"/>
                    <a:pt x="294640" y="770890"/>
                    <a:pt x="287020" y="779780"/>
                  </a:cubicBezTo>
                  <a:cubicBezTo>
                    <a:pt x="280670" y="787400"/>
                    <a:pt x="271780" y="792480"/>
                    <a:pt x="261620" y="792480"/>
                  </a:cubicBezTo>
                  <a:cubicBezTo>
                    <a:pt x="248920" y="792480"/>
                    <a:pt x="222250" y="777240"/>
                    <a:pt x="214630" y="767080"/>
                  </a:cubicBezTo>
                  <a:cubicBezTo>
                    <a:pt x="209550" y="758190"/>
                    <a:pt x="209550" y="748030"/>
                    <a:pt x="212090" y="739140"/>
                  </a:cubicBezTo>
                  <a:cubicBezTo>
                    <a:pt x="215900" y="727710"/>
                    <a:pt x="228600" y="711200"/>
                    <a:pt x="240030" y="707390"/>
                  </a:cubicBezTo>
                  <a:cubicBezTo>
                    <a:pt x="251460" y="703580"/>
                    <a:pt x="270510" y="706120"/>
                    <a:pt x="280670" y="712470"/>
                  </a:cubicBezTo>
                  <a:cubicBezTo>
                    <a:pt x="290830" y="720090"/>
                    <a:pt x="299720" y="737870"/>
                    <a:pt x="299720" y="749300"/>
                  </a:cubicBezTo>
                  <a:cubicBezTo>
                    <a:pt x="299720" y="762000"/>
                    <a:pt x="289560" y="778510"/>
                    <a:pt x="279400" y="786130"/>
                  </a:cubicBezTo>
                  <a:cubicBezTo>
                    <a:pt x="269240" y="792480"/>
                    <a:pt x="252730" y="795020"/>
                    <a:pt x="238760" y="789940"/>
                  </a:cubicBezTo>
                  <a:cubicBezTo>
                    <a:pt x="214630" y="781050"/>
                    <a:pt x="186690" y="751840"/>
                    <a:pt x="161290" y="713740"/>
                  </a:cubicBezTo>
                  <a:cubicBezTo>
                    <a:pt x="115570" y="643890"/>
                    <a:pt x="53340" y="495300"/>
                    <a:pt x="29210" y="382270"/>
                  </a:cubicBezTo>
                  <a:cubicBezTo>
                    <a:pt x="5080" y="270510"/>
                    <a:pt x="0" y="86360"/>
                    <a:pt x="15240" y="36830"/>
                  </a:cubicBezTo>
                  <a:cubicBezTo>
                    <a:pt x="19050" y="21590"/>
                    <a:pt x="25400" y="15240"/>
                    <a:pt x="34290" y="10160"/>
                  </a:cubicBezTo>
                  <a:cubicBezTo>
                    <a:pt x="41910" y="3810"/>
                    <a:pt x="55880" y="0"/>
                    <a:pt x="66040" y="1270"/>
                  </a:cubicBezTo>
                  <a:cubicBezTo>
                    <a:pt x="76200" y="2540"/>
                    <a:pt x="88900" y="8890"/>
                    <a:pt x="96520" y="16510"/>
                  </a:cubicBezTo>
                  <a:cubicBezTo>
                    <a:pt x="102870" y="25400"/>
                    <a:pt x="107950" y="48260"/>
                    <a:pt x="107950" y="4826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5" id="15"/>
          <p:cNvGrpSpPr/>
          <p:nvPr/>
        </p:nvGrpSpPr>
        <p:grpSpPr>
          <a:xfrm rot="0">
            <a:off x="13064982" y="1354887"/>
            <a:ext cx="299085" cy="585788"/>
            <a:chOff x="0" y="0"/>
            <a:chExt cx="398780" cy="781050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7" id="17"/>
          <p:cNvGrpSpPr/>
          <p:nvPr/>
        </p:nvGrpSpPr>
        <p:grpSpPr>
          <a:xfrm rot="0">
            <a:off x="15727162" y="4661419"/>
            <a:ext cx="1532138" cy="1532138"/>
            <a:chOff x="0" y="0"/>
            <a:chExt cx="812800" cy="8128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9" id="19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620891" y="8342763"/>
            <a:ext cx="1532138" cy="1532138"/>
            <a:chOff x="0" y="0"/>
            <a:chExt cx="812800" cy="8128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22" id="22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3" id="23"/>
          <p:cNvGrpSpPr/>
          <p:nvPr/>
        </p:nvGrpSpPr>
        <p:grpSpPr>
          <a:xfrm rot="0">
            <a:off x="117967" y="7220608"/>
            <a:ext cx="1005849" cy="1005849"/>
            <a:chOff x="0" y="0"/>
            <a:chExt cx="812800" cy="8128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25" id="25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6" id="26"/>
          <p:cNvGrpSpPr/>
          <p:nvPr/>
        </p:nvGrpSpPr>
        <p:grpSpPr>
          <a:xfrm rot="0">
            <a:off x="16743927" y="6189862"/>
            <a:ext cx="1030746" cy="1030746"/>
            <a:chOff x="0" y="0"/>
            <a:chExt cx="812800" cy="8128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28" id="28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29" id="29"/>
          <p:cNvSpPr/>
          <p:nvPr/>
        </p:nvSpPr>
        <p:spPr>
          <a:xfrm flipH="false" flipV="false" rot="0">
            <a:off x="8476175" y="1469945"/>
            <a:ext cx="1335651" cy="1327303"/>
          </a:xfrm>
          <a:custGeom>
            <a:avLst/>
            <a:gdLst/>
            <a:ahLst/>
            <a:cxnLst/>
            <a:rect r="r" b="b" t="t" l="l"/>
            <a:pathLst>
              <a:path h="1327303" w="1335651">
                <a:moveTo>
                  <a:pt x="0" y="0"/>
                </a:moveTo>
                <a:lnTo>
                  <a:pt x="1335650" y="0"/>
                </a:lnTo>
                <a:lnTo>
                  <a:pt x="1335650" y="1327302"/>
                </a:lnTo>
                <a:lnTo>
                  <a:pt x="0" y="132730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0" id="30"/>
          <p:cNvGrpSpPr/>
          <p:nvPr/>
        </p:nvGrpSpPr>
        <p:grpSpPr>
          <a:xfrm rot="0">
            <a:off x="1028700" y="2797247"/>
            <a:ext cx="4970767" cy="1062691"/>
            <a:chOff x="0" y="0"/>
            <a:chExt cx="6627689" cy="1416921"/>
          </a:xfrm>
        </p:grpSpPr>
        <p:grpSp>
          <p:nvGrpSpPr>
            <p:cNvPr name="Group 31" id="31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32" id="32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2857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33" id="33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34" id="34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3"/>
                  <a:ea typeface="GilamBG 3"/>
                  <a:cs typeface="GilamBG 3"/>
                  <a:sym typeface="GilamBG 3"/>
                </a:rPr>
                <a:t>тя</a:t>
              </a:r>
            </a:p>
          </p:txBody>
        </p:sp>
      </p:grpSp>
      <p:grpSp>
        <p:nvGrpSpPr>
          <p:cNvPr name="Group 35" id="35"/>
          <p:cNvGrpSpPr/>
          <p:nvPr/>
        </p:nvGrpSpPr>
        <p:grpSpPr>
          <a:xfrm rot="0">
            <a:off x="6772917" y="2797247"/>
            <a:ext cx="4970767" cy="1062691"/>
            <a:chOff x="0" y="0"/>
            <a:chExt cx="1309173" cy="279886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0" y="0"/>
              <a:ext cx="1309173" cy="279886"/>
            </a:xfrm>
            <a:custGeom>
              <a:avLst/>
              <a:gdLst/>
              <a:ahLst/>
              <a:cxnLst/>
              <a:rect r="r" b="b" t="t" l="l"/>
              <a:pathLst>
                <a:path h="279886" w="1309173">
                  <a:moveTo>
                    <a:pt x="139943" y="0"/>
                  </a:moveTo>
                  <a:lnTo>
                    <a:pt x="1169230" y="0"/>
                  </a:lnTo>
                  <a:cubicBezTo>
                    <a:pt x="1246519" y="0"/>
                    <a:pt x="1309173" y="62655"/>
                    <a:pt x="1309173" y="139943"/>
                  </a:cubicBezTo>
                  <a:lnTo>
                    <a:pt x="1309173" y="139943"/>
                  </a:lnTo>
                  <a:cubicBezTo>
                    <a:pt x="1309173" y="177058"/>
                    <a:pt x="1294429" y="212653"/>
                    <a:pt x="1268185" y="238897"/>
                  </a:cubicBezTo>
                  <a:cubicBezTo>
                    <a:pt x="1241940" y="265142"/>
                    <a:pt x="1206345" y="279886"/>
                    <a:pt x="1169230" y="279886"/>
                  </a:cubicBezTo>
                  <a:lnTo>
                    <a:pt x="139943" y="279886"/>
                  </a:lnTo>
                  <a:cubicBezTo>
                    <a:pt x="102828" y="279886"/>
                    <a:pt x="67233" y="265142"/>
                    <a:pt x="40988" y="238897"/>
                  </a:cubicBezTo>
                  <a:cubicBezTo>
                    <a:pt x="14744" y="212653"/>
                    <a:pt x="0" y="177058"/>
                    <a:pt x="0" y="139943"/>
                  </a:cubicBezTo>
                  <a:lnTo>
                    <a:pt x="0" y="139943"/>
                  </a:lnTo>
                  <a:cubicBezTo>
                    <a:pt x="0" y="102828"/>
                    <a:pt x="14744" y="67233"/>
                    <a:pt x="40988" y="40988"/>
                  </a:cubicBezTo>
                  <a:cubicBezTo>
                    <a:pt x="67233" y="14744"/>
                    <a:pt x="102828" y="0"/>
                    <a:pt x="139943" y="0"/>
                  </a:cubicBezTo>
                  <a:close/>
                </a:path>
              </a:pathLst>
            </a:custGeom>
            <a:solidFill>
              <a:srgbClr val="D7FFAF"/>
            </a:solidFill>
            <a:ln w="28575" cap="rnd">
              <a:solidFill>
                <a:srgbClr val="D7FFAF"/>
              </a:solidFill>
              <a:prstDash val="solid"/>
              <a:round/>
            </a:ln>
          </p:spPr>
        </p:sp>
        <p:sp>
          <p:nvSpPr>
            <p:cNvPr name="TextBox 37" id="37"/>
            <p:cNvSpPr txBox="true"/>
            <p:nvPr/>
          </p:nvSpPr>
          <p:spPr>
            <a:xfrm>
              <a:off x="0" y="-38100"/>
              <a:ext cx="1309173" cy="31798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38" id="38"/>
          <p:cNvSpPr txBox="true"/>
          <p:nvPr/>
        </p:nvSpPr>
        <p:spPr>
          <a:xfrm rot="0">
            <a:off x="7177597" y="3049865"/>
            <a:ext cx="4161405" cy="547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480"/>
              </a:lnSpc>
            </a:pPr>
            <a:r>
              <a:rPr lang="en-US" sz="3200">
                <a:solidFill>
                  <a:srgbClr val="053264"/>
                </a:solidFill>
                <a:latin typeface="GilamBG 4"/>
                <a:ea typeface="GilamBG 4"/>
                <a:cs typeface="GilamBG 4"/>
                <a:sym typeface="GilamBG 4"/>
              </a:rPr>
              <a:t>спи</a:t>
            </a:r>
          </a:p>
        </p:txBody>
      </p:sp>
      <p:grpSp>
        <p:nvGrpSpPr>
          <p:cNvPr name="Group 39" id="39"/>
          <p:cNvGrpSpPr/>
          <p:nvPr/>
        </p:nvGrpSpPr>
        <p:grpSpPr>
          <a:xfrm rot="0">
            <a:off x="12288533" y="2797247"/>
            <a:ext cx="4970767" cy="1062691"/>
            <a:chOff x="0" y="0"/>
            <a:chExt cx="6627689" cy="1416921"/>
          </a:xfrm>
        </p:grpSpPr>
        <p:grpSp>
          <p:nvGrpSpPr>
            <p:cNvPr name="Group 40" id="40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41" id="41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2857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42" id="42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43" id="43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3"/>
                  <a:ea typeface="GilamBG 3"/>
                  <a:cs typeface="GilamBG 3"/>
                  <a:sym typeface="GilamBG 3"/>
                </a:rPr>
                <a:t>весело</a:t>
              </a:r>
            </a:p>
          </p:txBody>
        </p:sp>
      </p:grpSp>
      <p:grpSp>
        <p:nvGrpSpPr>
          <p:cNvPr name="Group 44" id="44"/>
          <p:cNvGrpSpPr/>
          <p:nvPr/>
        </p:nvGrpSpPr>
        <p:grpSpPr>
          <a:xfrm rot="0">
            <a:off x="2396340" y="5143500"/>
            <a:ext cx="5957085" cy="4171951"/>
            <a:chOff x="0" y="0"/>
            <a:chExt cx="7942780" cy="5562601"/>
          </a:xfrm>
        </p:grpSpPr>
        <p:sp>
          <p:nvSpPr>
            <p:cNvPr name="TextBox 45" id="45"/>
            <p:cNvSpPr txBox="true"/>
            <p:nvPr/>
          </p:nvSpPr>
          <p:spPr>
            <a:xfrm rot="0">
              <a:off x="534" y="339302"/>
              <a:ext cx="7942245" cy="420475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6599"/>
                </a:lnSpc>
              </a:pPr>
              <a:r>
                <a:rPr lang="en-US" sz="18999">
                  <a:solidFill>
                    <a:srgbClr val="FA4155"/>
                  </a:solidFill>
                  <a:latin typeface="GilamBG 3"/>
                  <a:ea typeface="GilamBG 3"/>
                  <a:cs typeface="GilamBG 3"/>
                  <a:sym typeface="GilamBG 3"/>
                </a:rPr>
                <a:t>02</a:t>
              </a:r>
            </a:p>
          </p:txBody>
        </p:sp>
        <p:sp>
          <p:nvSpPr>
            <p:cNvPr name="TextBox 46" id="46"/>
            <p:cNvSpPr txBox="true"/>
            <p:nvPr/>
          </p:nvSpPr>
          <p:spPr>
            <a:xfrm rot="0">
              <a:off x="405727" y="4490086"/>
              <a:ext cx="7130792" cy="107251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6719"/>
                </a:lnSpc>
              </a:pPr>
              <a:r>
                <a:rPr lang="en-US" sz="4800">
                  <a:solidFill>
                    <a:srgbClr val="FA4155"/>
                  </a:solidFill>
                  <a:latin typeface="GilamBG 4"/>
                  <a:ea typeface="GilamBG 4"/>
                  <a:cs typeface="GilamBG 4"/>
                  <a:sym typeface="GilamBG 4"/>
                </a:rPr>
                <a:t>ГРЕШНО</a:t>
              </a:r>
            </a:p>
          </p:txBody>
        </p:sp>
        <p:sp>
          <p:nvSpPr>
            <p:cNvPr name="TextBox 47" id="47"/>
            <p:cNvSpPr txBox="true"/>
            <p:nvPr/>
          </p:nvSpPr>
          <p:spPr>
            <a:xfrm rot="0">
              <a:off x="0" y="-66675"/>
              <a:ext cx="7942245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2"/>
                  <a:ea typeface="GilamBG 2"/>
                  <a:cs typeface="GilamBG 2"/>
                  <a:sym typeface="GilamBG 2"/>
                </a:rPr>
                <a:t>КРЪГ</a:t>
              </a:r>
            </a:p>
          </p:txBody>
        </p:sp>
      </p:grpSp>
      <p:sp>
        <p:nvSpPr>
          <p:cNvPr name="TextBox 48" id="48"/>
          <p:cNvSpPr txBox="true"/>
          <p:nvPr/>
        </p:nvSpPr>
        <p:spPr>
          <a:xfrm rot="0">
            <a:off x="2396340" y="5067958"/>
            <a:ext cx="5956684" cy="547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480"/>
              </a:lnSpc>
            </a:pPr>
            <a:r>
              <a:rPr lang="en-US" sz="3200">
                <a:solidFill>
                  <a:srgbClr val="053264"/>
                </a:solidFill>
                <a:latin typeface="GilamBG 2"/>
                <a:ea typeface="GilamBG 2"/>
                <a:cs typeface="GilamBG 2"/>
                <a:sym typeface="GilamBG 2"/>
              </a:rPr>
              <a:t>КРЪГ</a:t>
            </a:r>
          </a:p>
        </p:txBody>
      </p:sp>
      <p:grpSp>
        <p:nvGrpSpPr>
          <p:cNvPr name="Group 49" id="49"/>
          <p:cNvGrpSpPr/>
          <p:nvPr/>
        </p:nvGrpSpPr>
        <p:grpSpPr>
          <a:xfrm rot="0">
            <a:off x="10142096" y="8523044"/>
            <a:ext cx="299085" cy="585788"/>
            <a:chOff x="0" y="0"/>
            <a:chExt cx="398780" cy="781050"/>
          </a:xfrm>
        </p:grpSpPr>
        <p:sp>
          <p:nvSpPr>
            <p:cNvPr name="Freeform 50" id="50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51" id="51"/>
          <p:cNvGrpSpPr/>
          <p:nvPr/>
        </p:nvGrpSpPr>
        <p:grpSpPr>
          <a:xfrm rot="0">
            <a:off x="10337239" y="5022317"/>
            <a:ext cx="430530" cy="886777"/>
            <a:chOff x="0" y="0"/>
            <a:chExt cx="574040" cy="1182370"/>
          </a:xfrm>
        </p:grpSpPr>
        <p:sp>
          <p:nvSpPr>
            <p:cNvPr name="Freeform 52" id="52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sp>
        <p:nvSpPr>
          <p:cNvPr name="TextBox 53" id="53"/>
          <p:cNvSpPr txBox="true"/>
          <p:nvPr/>
        </p:nvSpPr>
        <p:spPr>
          <a:xfrm rot="0">
            <a:off x="9811825" y="6113662"/>
            <a:ext cx="6252303" cy="14554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880"/>
              </a:lnSpc>
            </a:pPr>
            <a:r>
              <a:rPr lang="en-US" sz="42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Котката                 на дървото.</a:t>
            </a:r>
          </a:p>
        </p:txBody>
      </p:sp>
      <p:sp>
        <p:nvSpPr>
          <p:cNvPr name="AutoShape 54" id="54"/>
          <p:cNvSpPr/>
          <p:nvPr/>
        </p:nvSpPr>
        <p:spPr>
          <a:xfrm>
            <a:off x="13141182" y="6686185"/>
            <a:ext cx="1431511" cy="0"/>
          </a:xfrm>
          <a:prstGeom prst="line">
            <a:avLst/>
          </a:prstGeom>
          <a:ln cap="flat" w="38100">
            <a:solidFill>
              <a:srgbClr val="05326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55" id="55"/>
          <p:cNvSpPr/>
          <p:nvPr/>
        </p:nvSpPr>
        <p:spPr>
          <a:xfrm flipH="false" flipV="false" rot="0">
            <a:off x="14543091" y="360689"/>
            <a:ext cx="3251383" cy="668011"/>
          </a:xfrm>
          <a:custGeom>
            <a:avLst/>
            <a:gdLst/>
            <a:ahLst/>
            <a:cxnLst/>
            <a:rect r="r" b="b" t="t" l="l"/>
            <a:pathLst>
              <a:path h="668011" w="3251383">
                <a:moveTo>
                  <a:pt x="0" y="0"/>
                </a:moveTo>
                <a:lnTo>
                  <a:pt x="3251383" y="0"/>
                </a:lnTo>
                <a:lnTo>
                  <a:pt x="3251383" y="668011"/>
                </a:lnTo>
                <a:lnTo>
                  <a:pt x="0" y="668011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6" id="56"/>
          <p:cNvGrpSpPr/>
          <p:nvPr/>
        </p:nvGrpSpPr>
        <p:grpSpPr>
          <a:xfrm rot="0">
            <a:off x="15991757" y="1382517"/>
            <a:ext cx="354052" cy="729254"/>
            <a:chOff x="0" y="0"/>
            <a:chExt cx="574040" cy="1182370"/>
          </a:xfrm>
        </p:grpSpPr>
        <p:sp>
          <p:nvSpPr>
            <p:cNvPr name="Freeform 57" id="57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sp>
        <p:nvSpPr>
          <p:cNvPr name="Freeform 58" id="58">
            <a:hlinkClick r:id="rId14" action="ppaction://hlinksldjump"/>
          </p:cNvPr>
          <p:cNvSpPr/>
          <p:nvPr/>
        </p:nvSpPr>
        <p:spPr>
          <a:xfrm flipH="false" flipV="false" rot="0">
            <a:off x="15771682" y="8017981"/>
            <a:ext cx="1613326" cy="1613326"/>
          </a:xfrm>
          <a:custGeom>
            <a:avLst/>
            <a:gdLst/>
            <a:ahLst/>
            <a:cxnLst/>
            <a:rect r="r" b="b" t="t" l="l"/>
            <a:pathLst>
              <a:path h="1613326" w="1613326">
                <a:moveTo>
                  <a:pt x="0" y="0"/>
                </a:moveTo>
                <a:lnTo>
                  <a:pt x="1613325" y="0"/>
                </a:lnTo>
                <a:lnTo>
                  <a:pt x="1613325" y="1613326"/>
                </a:lnTo>
                <a:lnTo>
                  <a:pt x="0" y="161332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slow">
    <p:push dir="l"/>
  </p:transition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8454746" y="8332214"/>
            <a:ext cx="1843302" cy="1852565"/>
          </a:xfrm>
          <a:custGeom>
            <a:avLst/>
            <a:gdLst/>
            <a:ahLst/>
            <a:cxnLst/>
            <a:rect r="r" b="b" t="t" l="l"/>
            <a:pathLst>
              <a:path h="1852565" w="1843302">
                <a:moveTo>
                  <a:pt x="0" y="0"/>
                </a:moveTo>
                <a:lnTo>
                  <a:pt x="1843303" y="0"/>
                </a:lnTo>
                <a:lnTo>
                  <a:pt x="1843303" y="1852565"/>
                </a:lnTo>
                <a:lnTo>
                  <a:pt x="0" y="185256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168166" y="8332214"/>
            <a:ext cx="2660211" cy="1852172"/>
          </a:xfrm>
          <a:custGeom>
            <a:avLst/>
            <a:gdLst/>
            <a:ahLst/>
            <a:cxnLst/>
            <a:rect r="r" b="b" t="t" l="l"/>
            <a:pathLst>
              <a:path h="1852172" w="2660211">
                <a:moveTo>
                  <a:pt x="0" y="0"/>
                </a:moveTo>
                <a:lnTo>
                  <a:pt x="2660210" y="0"/>
                </a:lnTo>
                <a:lnTo>
                  <a:pt x="2660210" y="1852172"/>
                </a:lnTo>
                <a:lnTo>
                  <a:pt x="0" y="185217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2863614" y="8159401"/>
            <a:ext cx="1527620" cy="2057400"/>
          </a:xfrm>
          <a:custGeom>
            <a:avLst/>
            <a:gdLst/>
            <a:ahLst/>
            <a:cxnLst/>
            <a:rect r="r" b="b" t="t" l="l"/>
            <a:pathLst>
              <a:path h="2057400" w="1527620">
                <a:moveTo>
                  <a:pt x="0" y="0"/>
                </a:moveTo>
                <a:lnTo>
                  <a:pt x="1527619" y="0"/>
                </a:lnTo>
                <a:lnTo>
                  <a:pt x="1527619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15720836" y="1473794"/>
            <a:ext cx="1538464" cy="1538464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251431" y="259468"/>
            <a:ext cx="1538464" cy="1538464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1891228" y="147804"/>
            <a:ext cx="978953" cy="978953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49747" y="1906350"/>
            <a:ext cx="978953" cy="978953"/>
            <a:chOff x="0" y="0"/>
            <a:chExt cx="812800" cy="8128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6" id="1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729615" y="6944937"/>
            <a:ext cx="299085" cy="585788"/>
            <a:chOff x="0" y="0"/>
            <a:chExt cx="398780" cy="78105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9" id="19"/>
          <p:cNvGrpSpPr/>
          <p:nvPr/>
        </p:nvGrpSpPr>
        <p:grpSpPr>
          <a:xfrm rot="0">
            <a:off x="10599211" y="7351840"/>
            <a:ext cx="290512" cy="669607"/>
            <a:chOff x="0" y="0"/>
            <a:chExt cx="387350" cy="89281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35560" y="49530"/>
              <a:ext cx="300990" cy="795020"/>
            </a:xfrm>
            <a:custGeom>
              <a:avLst/>
              <a:gdLst/>
              <a:ahLst/>
              <a:cxnLst/>
              <a:rect r="r" b="b" t="t" l="l"/>
              <a:pathLst>
                <a:path h="795020" w="300990">
                  <a:moveTo>
                    <a:pt x="107950" y="48260"/>
                  </a:moveTo>
                  <a:cubicBezTo>
                    <a:pt x="132080" y="467360"/>
                    <a:pt x="176530" y="566420"/>
                    <a:pt x="213360" y="631190"/>
                  </a:cubicBezTo>
                  <a:cubicBezTo>
                    <a:pt x="240030" y="678180"/>
                    <a:pt x="293370" y="711200"/>
                    <a:pt x="298450" y="740410"/>
                  </a:cubicBezTo>
                  <a:cubicBezTo>
                    <a:pt x="300990" y="755650"/>
                    <a:pt x="294640" y="770890"/>
                    <a:pt x="287020" y="779780"/>
                  </a:cubicBezTo>
                  <a:cubicBezTo>
                    <a:pt x="280670" y="787400"/>
                    <a:pt x="271780" y="792480"/>
                    <a:pt x="261620" y="792480"/>
                  </a:cubicBezTo>
                  <a:cubicBezTo>
                    <a:pt x="248920" y="792480"/>
                    <a:pt x="222250" y="777240"/>
                    <a:pt x="214630" y="767080"/>
                  </a:cubicBezTo>
                  <a:cubicBezTo>
                    <a:pt x="209550" y="758190"/>
                    <a:pt x="209550" y="748030"/>
                    <a:pt x="212090" y="739140"/>
                  </a:cubicBezTo>
                  <a:cubicBezTo>
                    <a:pt x="215900" y="727710"/>
                    <a:pt x="228600" y="711200"/>
                    <a:pt x="240030" y="707390"/>
                  </a:cubicBezTo>
                  <a:cubicBezTo>
                    <a:pt x="251460" y="703580"/>
                    <a:pt x="270510" y="706120"/>
                    <a:pt x="280670" y="712470"/>
                  </a:cubicBezTo>
                  <a:cubicBezTo>
                    <a:pt x="290830" y="720090"/>
                    <a:pt x="299720" y="737870"/>
                    <a:pt x="299720" y="749300"/>
                  </a:cubicBezTo>
                  <a:cubicBezTo>
                    <a:pt x="299720" y="762000"/>
                    <a:pt x="289560" y="778510"/>
                    <a:pt x="279400" y="786130"/>
                  </a:cubicBezTo>
                  <a:cubicBezTo>
                    <a:pt x="269240" y="792480"/>
                    <a:pt x="252730" y="795020"/>
                    <a:pt x="238760" y="789940"/>
                  </a:cubicBezTo>
                  <a:cubicBezTo>
                    <a:pt x="214630" y="781050"/>
                    <a:pt x="186690" y="751840"/>
                    <a:pt x="161290" y="713740"/>
                  </a:cubicBezTo>
                  <a:cubicBezTo>
                    <a:pt x="115570" y="643890"/>
                    <a:pt x="53340" y="495300"/>
                    <a:pt x="29210" y="382270"/>
                  </a:cubicBezTo>
                  <a:cubicBezTo>
                    <a:pt x="5080" y="270510"/>
                    <a:pt x="0" y="86360"/>
                    <a:pt x="15240" y="36830"/>
                  </a:cubicBezTo>
                  <a:cubicBezTo>
                    <a:pt x="19050" y="21590"/>
                    <a:pt x="25400" y="15240"/>
                    <a:pt x="34290" y="10160"/>
                  </a:cubicBezTo>
                  <a:cubicBezTo>
                    <a:pt x="41910" y="3810"/>
                    <a:pt x="55880" y="0"/>
                    <a:pt x="66040" y="1270"/>
                  </a:cubicBezTo>
                  <a:cubicBezTo>
                    <a:pt x="76200" y="2540"/>
                    <a:pt x="88900" y="8890"/>
                    <a:pt x="96520" y="16510"/>
                  </a:cubicBezTo>
                  <a:cubicBezTo>
                    <a:pt x="102870" y="25400"/>
                    <a:pt x="107950" y="48260"/>
                    <a:pt x="107950" y="4826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1" id="21"/>
          <p:cNvGrpSpPr/>
          <p:nvPr/>
        </p:nvGrpSpPr>
        <p:grpSpPr>
          <a:xfrm rot="0">
            <a:off x="9670095" y="5846107"/>
            <a:ext cx="430530" cy="886777"/>
            <a:chOff x="0" y="0"/>
            <a:chExt cx="574040" cy="118237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3" id="23"/>
          <p:cNvGrpSpPr/>
          <p:nvPr/>
        </p:nvGrpSpPr>
        <p:grpSpPr>
          <a:xfrm rot="0">
            <a:off x="2023560" y="8426059"/>
            <a:ext cx="299085" cy="585788"/>
            <a:chOff x="0" y="0"/>
            <a:chExt cx="398780" cy="78105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5" id="25"/>
          <p:cNvGrpSpPr/>
          <p:nvPr/>
        </p:nvGrpSpPr>
        <p:grpSpPr>
          <a:xfrm rot="0">
            <a:off x="4391233" y="487630"/>
            <a:ext cx="430530" cy="886777"/>
            <a:chOff x="0" y="0"/>
            <a:chExt cx="574040" cy="118237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7" id="27"/>
          <p:cNvGrpSpPr/>
          <p:nvPr/>
        </p:nvGrpSpPr>
        <p:grpSpPr>
          <a:xfrm rot="0">
            <a:off x="17259300" y="8965406"/>
            <a:ext cx="299085" cy="585788"/>
            <a:chOff x="0" y="0"/>
            <a:chExt cx="398780" cy="78105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sp>
        <p:nvSpPr>
          <p:cNvPr name="AutoShape 29" id="29"/>
          <p:cNvSpPr/>
          <p:nvPr/>
        </p:nvSpPr>
        <p:spPr>
          <a:xfrm>
            <a:off x="8736615" y="3870611"/>
            <a:ext cx="2961923" cy="0"/>
          </a:xfrm>
          <a:prstGeom prst="line">
            <a:avLst/>
          </a:prstGeom>
          <a:ln cap="flat" w="38100">
            <a:solidFill>
              <a:srgbClr val="053264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30" id="30"/>
          <p:cNvGrpSpPr/>
          <p:nvPr/>
        </p:nvGrpSpPr>
        <p:grpSpPr>
          <a:xfrm rot="0">
            <a:off x="2336380" y="3520359"/>
            <a:ext cx="4970767" cy="1062691"/>
            <a:chOff x="0" y="0"/>
            <a:chExt cx="1309173" cy="279886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1309173" cy="279886"/>
            </a:xfrm>
            <a:custGeom>
              <a:avLst/>
              <a:gdLst/>
              <a:ahLst/>
              <a:cxnLst/>
              <a:rect r="r" b="b" t="t" l="l"/>
              <a:pathLst>
                <a:path h="279886" w="1309173">
                  <a:moveTo>
                    <a:pt x="139943" y="0"/>
                  </a:moveTo>
                  <a:lnTo>
                    <a:pt x="1169230" y="0"/>
                  </a:lnTo>
                  <a:cubicBezTo>
                    <a:pt x="1246519" y="0"/>
                    <a:pt x="1309173" y="62655"/>
                    <a:pt x="1309173" y="139943"/>
                  </a:cubicBezTo>
                  <a:lnTo>
                    <a:pt x="1309173" y="139943"/>
                  </a:lnTo>
                  <a:cubicBezTo>
                    <a:pt x="1309173" y="177058"/>
                    <a:pt x="1294429" y="212653"/>
                    <a:pt x="1268185" y="238897"/>
                  </a:cubicBezTo>
                  <a:cubicBezTo>
                    <a:pt x="1241940" y="265142"/>
                    <a:pt x="1206345" y="279886"/>
                    <a:pt x="1169230" y="279886"/>
                  </a:cubicBezTo>
                  <a:lnTo>
                    <a:pt x="139943" y="279886"/>
                  </a:lnTo>
                  <a:cubicBezTo>
                    <a:pt x="102828" y="279886"/>
                    <a:pt x="67233" y="265142"/>
                    <a:pt x="40988" y="238897"/>
                  </a:cubicBezTo>
                  <a:cubicBezTo>
                    <a:pt x="14744" y="212653"/>
                    <a:pt x="0" y="177058"/>
                    <a:pt x="0" y="139943"/>
                  </a:cubicBezTo>
                  <a:lnTo>
                    <a:pt x="0" y="139943"/>
                  </a:lnTo>
                  <a:cubicBezTo>
                    <a:pt x="0" y="102828"/>
                    <a:pt x="14744" y="67233"/>
                    <a:pt x="40988" y="40988"/>
                  </a:cubicBezTo>
                  <a:cubicBezTo>
                    <a:pt x="67233" y="14744"/>
                    <a:pt x="102828" y="0"/>
                    <a:pt x="139943" y="0"/>
                  </a:cubicBez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FA4155"/>
              </a:solidFill>
              <a:prstDash val="solid"/>
              <a:round/>
            </a:ln>
          </p:spPr>
        </p:sp>
        <p:sp>
          <p:nvSpPr>
            <p:cNvPr name="TextBox 32" id="32"/>
            <p:cNvSpPr txBox="true"/>
            <p:nvPr/>
          </p:nvSpPr>
          <p:spPr>
            <a:xfrm>
              <a:off x="0" y="-38100"/>
              <a:ext cx="1309173" cy="31798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3" id="33"/>
          <p:cNvGrpSpPr/>
          <p:nvPr/>
        </p:nvGrpSpPr>
        <p:grpSpPr>
          <a:xfrm rot="0">
            <a:off x="2336380" y="1923733"/>
            <a:ext cx="4970767" cy="1062691"/>
            <a:chOff x="0" y="0"/>
            <a:chExt cx="6627689" cy="1416921"/>
          </a:xfrm>
        </p:grpSpPr>
        <p:grpSp>
          <p:nvGrpSpPr>
            <p:cNvPr name="Group 34" id="34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35" id="35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2857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36" id="36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37" id="37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3"/>
                  <a:ea typeface="GilamBG 3"/>
                  <a:cs typeface="GilamBG 3"/>
                  <a:sym typeface="GilamBG 3"/>
                  <a:hlinkClick r:id="rId8" action="ppaction://hlinksldjump"/>
                </a:rPr>
                <a:t>Колелото</a:t>
              </a:r>
            </a:p>
          </p:txBody>
        </p:sp>
      </p:grpSp>
      <p:sp>
        <p:nvSpPr>
          <p:cNvPr name="TextBox 38" id="38"/>
          <p:cNvSpPr txBox="true"/>
          <p:nvPr/>
        </p:nvSpPr>
        <p:spPr>
          <a:xfrm rot="0">
            <a:off x="2741061" y="3772976"/>
            <a:ext cx="4161405" cy="547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480"/>
              </a:lnSpc>
            </a:pPr>
            <a:r>
              <a:rPr lang="en-US" sz="32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  <a:hlinkClick r:id="rId9" action="ppaction://hlinksldjump"/>
              </a:rPr>
              <a:t>Мария</a:t>
            </a:r>
          </a:p>
        </p:txBody>
      </p:sp>
      <p:grpSp>
        <p:nvGrpSpPr>
          <p:cNvPr name="Group 39" id="39"/>
          <p:cNvGrpSpPr/>
          <p:nvPr/>
        </p:nvGrpSpPr>
        <p:grpSpPr>
          <a:xfrm rot="0">
            <a:off x="11302215" y="4990563"/>
            <a:ext cx="5957085" cy="3408046"/>
            <a:chOff x="0" y="0"/>
            <a:chExt cx="7942780" cy="4544061"/>
          </a:xfrm>
        </p:grpSpPr>
        <p:sp>
          <p:nvSpPr>
            <p:cNvPr name="TextBox 40" id="40"/>
            <p:cNvSpPr txBox="true"/>
            <p:nvPr/>
          </p:nvSpPr>
          <p:spPr>
            <a:xfrm rot="0">
              <a:off x="534" y="339302"/>
              <a:ext cx="7942245" cy="420475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6599"/>
                </a:lnSpc>
              </a:pPr>
              <a:r>
                <a:rPr lang="en-US" sz="18999">
                  <a:solidFill>
                    <a:srgbClr val="FA4155"/>
                  </a:solidFill>
                  <a:latin typeface="GilamBG 3"/>
                  <a:ea typeface="GilamBG 3"/>
                  <a:cs typeface="GilamBG 3"/>
                  <a:sym typeface="GilamBG 3"/>
                </a:rPr>
                <a:t>03</a:t>
              </a:r>
            </a:p>
          </p:txBody>
        </p:sp>
        <p:sp>
          <p:nvSpPr>
            <p:cNvPr name="TextBox 41" id="41"/>
            <p:cNvSpPr txBox="true"/>
            <p:nvPr/>
          </p:nvSpPr>
          <p:spPr>
            <a:xfrm rot="0">
              <a:off x="0" y="-66675"/>
              <a:ext cx="7942245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2"/>
                  <a:ea typeface="GilamBG 2"/>
                  <a:cs typeface="GilamBG 2"/>
                  <a:sym typeface="GilamBG 2"/>
                </a:rPr>
                <a:t>КРЪГ</a:t>
              </a:r>
            </a:p>
          </p:txBody>
        </p:sp>
      </p:grpSp>
      <p:sp>
        <p:nvSpPr>
          <p:cNvPr name="TextBox 42" id="42"/>
          <p:cNvSpPr txBox="true"/>
          <p:nvPr/>
        </p:nvSpPr>
        <p:spPr>
          <a:xfrm rot="0">
            <a:off x="11698538" y="3177191"/>
            <a:ext cx="6252303" cy="712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880"/>
              </a:lnSpc>
            </a:pPr>
            <a:r>
              <a:rPr lang="en-US" sz="42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чете интересна книга.</a:t>
            </a:r>
          </a:p>
        </p:txBody>
      </p:sp>
      <p:sp>
        <p:nvSpPr>
          <p:cNvPr name="Freeform 43" id="43">
            <a:hlinkClick r:id="rId12" action="ppaction://hlinksldjump"/>
          </p:cNvPr>
          <p:cNvSpPr/>
          <p:nvPr/>
        </p:nvSpPr>
        <p:spPr>
          <a:xfrm flipH="false" flipV="false" rot="0">
            <a:off x="13445543" y="8059792"/>
            <a:ext cx="1670830" cy="1670830"/>
          </a:xfrm>
          <a:custGeom>
            <a:avLst/>
            <a:gdLst/>
            <a:ahLst/>
            <a:cxnLst/>
            <a:rect r="r" b="b" t="t" l="l"/>
            <a:pathLst>
              <a:path h="1670830" w="1670830">
                <a:moveTo>
                  <a:pt x="0" y="0"/>
                </a:moveTo>
                <a:lnTo>
                  <a:pt x="1670830" y="0"/>
                </a:lnTo>
                <a:lnTo>
                  <a:pt x="1670830" y="1670830"/>
                </a:lnTo>
                <a:lnTo>
                  <a:pt x="0" y="167083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4" id="44"/>
          <p:cNvGrpSpPr/>
          <p:nvPr/>
        </p:nvGrpSpPr>
        <p:grpSpPr>
          <a:xfrm rot="0">
            <a:off x="2336380" y="5116450"/>
            <a:ext cx="4970767" cy="1062691"/>
            <a:chOff x="0" y="0"/>
            <a:chExt cx="1309173" cy="279886"/>
          </a:xfrm>
        </p:grpSpPr>
        <p:sp>
          <p:nvSpPr>
            <p:cNvPr name="Freeform 45" id="45"/>
            <p:cNvSpPr/>
            <p:nvPr/>
          </p:nvSpPr>
          <p:spPr>
            <a:xfrm flipH="false" flipV="false" rot="0">
              <a:off x="0" y="0"/>
              <a:ext cx="1309173" cy="279886"/>
            </a:xfrm>
            <a:custGeom>
              <a:avLst/>
              <a:gdLst/>
              <a:ahLst/>
              <a:cxnLst/>
              <a:rect r="r" b="b" t="t" l="l"/>
              <a:pathLst>
                <a:path h="279886" w="1309173">
                  <a:moveTo>
                    <a:pt x="139943" y="0"/>
                  </a:moveTo>
                  <a:lnTo>
                    <a:pt x="1169230" y="0"/>
                  </a:lnTo>
                  <a:cubicBezTo>
                    <a:pt x="1246519" y="0"/>
                    <a:pt x="1309173" y="62655"/>
                    <a:pt x="1309173" y="139943"/>
                  </a:cubicBezTo>
                  <a:lnTo>
                    <a:pt x="1309173" y="139943"/>
                  </a:lnTo>
                  <a:cubicBezTo>
                    <a:pt x="1309173" y="177058"/>
                    <a:pt x="1294429" y="212653"/>
                    <a:pt x="1268185" y="238897"/>
                  </a:cubicBezTo>
                  <a:cubicBezTo>
                    <a:pt x="1241940" y="265142"/>
                    <a:pt x="1206345" y="279886"/>
                    <a:pt x="1169230" y="279886"/>
                  </a:cubicBezTo>
                  <a:lnTo>
                    <a:pt x="139943" y="279886"/>
                  </a:lnTo>
                  <a:cubicBezTo>
                    <a:pt x="102828" y="279886"/>
                    <a:pt x="67233" y="265142"/>
                    <a:pt x="40988" y="238897"/>
                  </a:cubicBezTo>
                  <a:cubicBezTo>
                    <a:pt x="14744" y="212653"/>
                    <a:pt x="0" y="177058"/>
                    <a:pt x="0" y="139943"/>
                  </a:cubicBezTo>
                  <a:lnTo>
                    <a:pt x="0" y="139943"/>
                  </a:lnTo>
                  <a:cubicBezTo>
                    <a:pt x="0" y="102828"/>
                    <a:pt x="14744" y="67233"/>
                    <a:pt x="40988" y="40988"/>
                  </a:cubicBezTo>
                  <a:cubicBezTo>
                    <a:pt x="67233" y="14744"/>
                    <a:pt x="102828" y="0"/>
                    <a:pt x="139943" y="0"/>
                  </a:cubicBez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FA4155"/>
              </a:solidFill>
              <a:prstDash val="solid"/>
              <a:round/>
            </a:ln>
          </p:spPr>
        </p:sp>
        <p:sp>
          <p:nvSpPr>
            <p:cNvPr name="TextBox 46" id="46"/>
            <p:cNvSpPr txBox="true"/>
            <p:nvPr/>
          </p:nvSpPr>
          <p:spPr>
            <a:xfrm>
              <a:off x="0" y="-38100"/>
              <a:ext cx="1309173" cy="31798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7" id="47"/>
          <p:cNvGrpSpPr/>
          <p:nvPr/>
        </p:nvGrpSpPr>
        <p:grpSpPr>
          <a:xfrm rot="0">
            <a:off x="2336380" y="6713075"/>
            <a:ext cx="4970767" cy="1062691"/>
            <a:chOff x="0" y="0"/>
            <a:chExt cx="1309173" cy="279886"/>
          </a:xfrm>
        </p:grpSpPr>
        <p:sp>
          <p:nvSpPr>
            <p:cNvPr name="Freeform 48" id="48"/>
            <p:cNvSpPr/>
            <p:nvPr/>
          </p:nvSpPr>
          <p:spPr>
            <a:xfrm flipH="false" flipV="false" rot="0">
              <a:off x="0" y="0"/>
              <a:ext cx="1309173" cy="279886"/>
            </a:xfrm>
            <a:custGeom>
              <a:avLst/>
              <a:gdLst/>
              <a:ahLst/>
              <a:cxnLst/>
              <a:rect r="r" b="b" t="t" l="l"/>
              <a:pathLst>
                <a:path h="279886" w="1309173">
                  <a:moveTo>
                    <a:pt x="139943" y="0"/>
                  </a:moveTo>
                  <a:lnTo>
                    <a:pt x="1169230" y="0"/>
                  </a:lnTo>
                  <a:cubicBezTo>
                    <a:pt x="1246519" y="0"/>
                    <a:pt x="1309173" y="62655"/>
                    <a:pt x="1309173" y="139943"/>
                  </a:cubicBezTo>
                  <a:lnTo>
                    <a:pt x="1309173" y="139943"/>
                  </a:lnTo>
                  <a:cubicBezTo>
                    <a:pt x="1309173" y="177058"/>
                    <a:pt x="1294429" y="212653"/>
                    <a:pt x="1268185" y="238897"/>
                  </a:cubicBezTo>
                  <a:cubicBezTo>
                    <a:pt x="1241940" y="265142"/>
                    <a:pt x="1206345" y="279886"/>
                    <a:pt x="1169230" y="279886"/>
                  </a:cubicBezTo>
                  <a:lnTo>
                    <a:pt x="139943" y="279886"/>
                  </a:lnTo>
                  <a:cubicBezTo>
                    <a:pt x="102828" y="279886"/>
                    <a:pt x="67233" y="265142"/>
                    <a:pt x="40988" y="238897"/>
                  </a:cubicBezTo>
                  <a:cubicBezTo>
                    <a:pt x="14744" y="212653"/>
                    <a:pt x="0" y="177058"/>
                    <a:pt x="0" y="139943"/>
                  </a:cubicBezTo>
                  <a:lnTo>
                    <a:pt x="0" y="139943"/>
                  </a:lnTo>
                  <a:cubicBezTo>
                    <a:pt x="0" y="102828"/>
                    <a:pt x="14744" y="67233"/>
                    <a:pt x="40988" y="40988"/>
                  </a:cubicBezTo>
                  <a:cubicBezTo>
                    <a:pt x="67233" y="14744"/>
                    <a:pt x="102828" y="0"/>
                    <a:pt x="139943" y="0"/>
                  </a:cubicBez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FA4155"/>
              </a:solidFill>
              <a:prstDash val="solid"/>
              <a:round/>
            </a:ln>
          </p:spPr>
        </p:sp>
        <p:sp>
          <p:nvSpPr>
            <p:cNvPr name="TextBox 49" id="49"/>
            <p:cNvSpPr txBox="true"/>
            <p:nvPr/>
          </p:nvSpPr>
          <p:spPr>
            <a:xfrm>
              <a:off x="0" y="-38100"/>
              <a:ext cx="1309173" cy="31798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50" id="50"/>
          <p:cNvSpPr txBox="true"/>
          <p:nvPr/>
        </p:nvSpPr>
        <p:spPr>
          <a:xfrm rot="0">
            <a:off x="2741061" y="5369067"/>
            <a:ext cx="4161405" cy="547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480"/>
              </a:lnSpc>
            </a:pPr>
            <a:r>
              <a:rPr lang="en-US" sz="32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  <a:hlinkClick r:id="rId8" action="ppaction://hlinksldjump"/>
              </a:rPr>
              <a:t>Нисък</a:t>
            </a:r>
          </a:p>
        </p:txBody>
      </p:sp>
      <p:sp>
        <p:nvSpPr>
          <p:cNvPr name="TextBox 51" id="51"/>
          <p:cNvSpPr txBox="true"/>
          <p:nvPr/>
        </p:nvSpPr>
        <p:spPr>
          <a:xfrm rot="0">
            <a:off x="2741061" y="6965693"/>
            <a:ext cx="4161405" cy="547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480"/>
              </a:lnSpc>
            </a:pPr>
            <a:r>
              <a:rPr lang="en-US" sz="32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  <a:hlinkClick r:id="rId8" action="ppaction://hlinksldjump"/>
              </a:rPr>
              <a:t>Бавно</a:t>
            </a:r>
          </a:p>
        </p:txBody>
      </p:sp>
      <p:sp>
        <p:nvSpPr>
          <p:cNvPr name="Freeform 52" id="52"/>
          <p:cNvSpPr/>
          <p:nvPr/>
        </p:nvSpPr>
        <p:spPr>
          <a:xfrm flipH="false" flipV="false" rot="0">
            <a:off x="14543091" y="360689"/>
            <a:ext cx="3251383" cy="668011"/>
          </a:xfrm>
          <a:custGeom>
            <a:avLst/>
            <a:gdLst/>
            <a:ahLst/>
            <a:cxnLst/>
            <a:rect r="r" b="b" t="t" l="l"/>
            <a:pathLst>
              <a:path h="668011" w="3251383">
                <a:moveTo>
                  <a:pt x="0" y="0"/>
                </a:moveTo>
                <a:lnTo>
                  <a:pt x="3251383" y="0"/>
                </a:lnTo>
                <a:lnTo>
                  <a:pt x="3251383" y="668011"/>
                </a:lnTo>
                <a:lnTo>
                  <a:pt x="0" y="668011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slow">
    <p:push dir="l"/>
  </p:transition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8454746" y="8332214"/>
            <a:ext cx="1843302" cy="1852565"/>
          </a:xfrm>
          <a:custGeom>
            <a:avLst/>
            <a:gdLst/>
            <a:ahLst/>
            <a:cxnLst/>
            <a:rect r="r" b="b" t="t" l="l"/>
            <a:pathLst>
              <a:path h="1852565" w="1843302">
                <a:moveTo>
                  <a:pt x="0" y="0"/>
                </a:moveTo>
                <a:lnTo>
                  <a:pt x="1843303" y="0"/>
                </a:lnTo>
                <a:lnTo>
                  <a:pt x="1843303" y="1852565"/>
                </a:lnTo>
                <a:lnTo>
                  <a:pt x="0" y="185256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168166" y="8332214"/>
            <a:ext cx="2660211" cy="1852172"/>
          </a:xfrm>
          <a:custGeom>
            <a:avLst/>
            <a:gdLst/>
            <a:ahLst/>
            <a:cxnLst/>
            <a:rect r="r" b="b" t="t" l="l"/>
            <a:pathLst>
              <a:path h="1852172" w="2660211">
                <a:moveTo>
                  <a:pt x="0" y="0"/>
                </a:moveTo>
                <a:lnTo>
                  <a:pt x="2660210" y="0"/>
                </a:lnTo>
                <a:lnTo>
                  <a:pt x="2660210" y="1852172"/>
                </a:lnTo>
                <a:lnTo>
                  <a:pt x="0" y="185217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2863614" y="8159401"/>
            <a:ext cx="1527620" cy="2057400"/>
          </a:xfrm>
          <a:custGeom>
            <a:avLst/>
            <a:gdLst/>
            <a:ahLst/>
            <a:cxnLst/>
            <a:rect r="r" b="b" t="t" l="l"/>
            <a:pathLst>
              <a:path h="2057400" w="1527620">
                <a:moveTo>
                  <a:pt x="0" y="0"/>
                </a:moveTo>
                <a:lnTo>
                  <a:pt x="1527619" y="0"/>
                </a:lnTo>
                <a:lnTo>
                  <a:pt x="1527619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251431" y="259468"/>
            <a:ext cx="1538464" cy="1538464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891228" y="147804"/>
            <a:ext cx="978953" cy="978953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49747" y="1906350"/>
            <a:ext cx="978953" cy="978953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729615" y="6944937"/>
            <a:ext cx="299085" cy="585788"/>
            <a:chOff x="0" y="0"/>
            <a:chExt cx="398780" cy="78105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6" id="16"/>
          <p:cNvGrpSpPr/>
          <p:nvPr/>
        </p:nvGrpSpPr>
        <p:grpSpPr>
          <a:xfrm rot="0">
            <a:off x="10599211" y="7351840"/>
            <a:ext cx="290512" cy="669607"/>
            <a:chOff x="0" y="0"/>
            <a:chExt cx="387350" cy="89281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35560" y="49530"/>
              <a:ext cx="300990" cy="795020"/>
            </a:xfrm>
            <a:custGeom>
              <a:avLst/>
              <a:gdLst/>
              <a:ahLst/>
              <a:cxnLst/>
              <a:rect r="r" b="b" t="t" l="l"/>
              <a:pathLst>
                <a:path h="795020" w="300990">
                  <a:moveTo>
                    <a:pt x="107950" y="48260"/>
                  </a:moveTo>
                  <a:cubicBezTo>
                    <a:pt x="132080" y="467360"/>
                    <a:pt x="176530" y="566420"/>
                    <a:pt x="213360" y="631190"/>
                  </a:cubicBezTo>
                  <a:cubicBezTo>
                    <a:pt x="240030" y="678180"/>
                    <a:pt x="293370" y="711200"/>
                    <a:pt x="298450" y="740410"/>
                  </a:cubicBezTo>
                  <a:cubicBezTo>
                    <a:pt x="300990" y="755650"/>
                    <a:pt x="294640" y="770890"/>
                    <a:pt x="287020" y="779780"/>
                  </a:cubicBezTo>
                  <a:cubicBezTo>
                    <a:pt x="280670" y="787400"/>
                    <a:pt x="271780" y="792480"/>
                    <a:pt x="261620" y="792480"/>
                  </a:cubicBezTo>
                  <a:cubicBezTo>
                    <a:pt x="248920" y="792480"/>
                    <a:pt x="222250" y="777240"/>
                    <a:pt x="214630" y="767080"/>
                  </a:cubicBezTo>
                  <a:cubicBezTo>
                    <a:pt x="209550" y="758190"/>
                    <a:pt x="209550" y="748030"/>
                    <a:pt x="212090" y="739140"/>
                  </a:cubicBezTo>
                  <a:cubicBezTo>
                    <a:pt x="215900" y="727710"/>
                    <a:pt x="228600" y="711200"/>
                    <a:pt x="240030" y="707390"/>
                  </a:cubicBezTo>
                  <a:cubicBezTo>
                    <a:pt x="251460" y="703580"/>
                    <a:pt x="270510" y="706120"/>
                    <a:pt x="280670" y="712470"/>
                  </a:cubicBezTo>
                  <a:cubicBezTo>
                    <a:pt x="290830" y="720090"/>
                    <a:pt x="299720" y="737870"/>
                    <a:pt x="299720" y="749300"/>
                  </a:cubicBezTo>
                  <a:cubicBezTo>
                    <a:pt x="299720" y="762000"/>
                    <a:pt x="289560" y="778510"/>
                    <a:pt x="279400" y="786130"/>
                  </a:cubicBezTo>
                  <a:cubicBezTo>
                    <a:pt x="269240" y="792480"/>
                    <a:pt x="252730" y="795020"/>
                    <a:pt x="238760" y="789940"/>
                  </a:cubicBezTo>
                  <a:cubicBezTo>
                    <a:pt x="214630" y="781050"/>
                    <a:pt x="186690" y="751840"/>
                    <a:pt x="161290" y="713740"/>
                  </a:cubicBezTo>
                  <a:cubicBezTo>
                    <a:pt x="115570" y="643890"/>
                    <a:pt x="53340" y="495300"/>
                    <a:pt x="29210" y="382270"/>
                  </a:cubicBezTo>
                  <a:cubicBezTo>
                    <a:pt x="5080" y="270510"/>
                    <a:pt x="0" y="86360"/>
                    <a:pt x="15240" y="36830"/>
                  </a:cubicBezTo>
                  <a:cubicBezTo>
                    <a:pt x="19050" y="21590"/>
                    <a:pt x="25400" y="15240"/>
                    <a:pt x="34290" y="10160"/>
                  </a:cubicBezTo>
                  <a:cubicBezTo>
                    <a:pt x="41910" y="3810"/>
                    <a:pt x="55880" y="0"/>
                    <a:pt x="66040" y="1270"/>
                  </a:cubicBezTo>
                  <a:cubicBezTo>
                    <a:pt x="76200" y="2540"/>
                    <a:pt x="88900" y="8890"/>
                    <a:pt x="96520" y="16510"/>
                  </a:cubicBezTo>
                  <a:cubicBezTo>
                    <a:pt x="102870" y="25400"/>
                    <a:pt x="107950" y="48260"/>
                    <a:pt x="107950" y="4826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8" id="18"/>
          <p:cNvGrpSpPr/>
          <p:nvPr/>
        </p:nvGrpSpPr>
        <p:grpSpPr>
          <a:xfrm rot="0">
            <a:off x="9670095" y="5846107"/>
            <a:ext cx="430530" cy="886777"/>
            <a:chOff x="0" y="0"/>
            <a:chExt cx="574040" cy="118237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0" id="20"/>
          <p:cNvGrpSpPr/>
          <p:nvPr/>
        </p:nvGrpSpPr>
        <p:grpSpPr>
          <a:xfrm rot="0">
            <a:off x="2023560" y="8426059"/>
            <a:ext cx="299085" cy="585788"/>
            <a:chOff x="0" y="0"/>
            <a:chExt cx="398780" cy="78105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2" id="22"/>
          <p:cNvGrpSpPr/>
          <p:nvPr/>
        </p:nvGrpSpPr>
        <p:grpSpPr>
          <a:xfrm rot="0">
            <a:off x="4391233" y="487630"/>
            <a:ext cx="430530" cy="886777"/>
            <a:chOff x="0" y="0"/>
            <a:chExt cx="574040" cy="118237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4" id="24"/>
          <p:cNvGrpSpPr/>
          <p:nvPr/>
        </p:nvGrpSpPr>
        <p:grpSpPr>
          <a:xfrm rot="0">
            <a:off x="11302215" y="4990563"/>
            <a:ext cx="5957085" cy="4171951"/>
            <a:chOff x="0" y="0"/>
            <a:chExt cx="7942780" cy="5562601"/>
          </a:xfrm>
        </p:grpSpPr>
        <p:sp>
          <p:nvSpPr>
            <p:cNvPr name="TextBox 25" id="25"/>
            <p:cNvSpPr txBox="true"/>
            <p:nvPr/>
          </p:nvSpPr>
          <p:spPr>
            <a:xfrm rot="0">
              <a:off x="534" y="339302"/>
              <a:ext cx="7942245" cy="420475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6599"/>
                </a:lnSpc>
              </a:pPr>
              <a:r>
                <a:rPr lang="en-US" sz="18999">
                  <a:solidFill>
                    <a:srgbClr val="FA4155"/>
                  </a:solidFill>
                  <a:latin typeface="GilamBG 3"/>
                  <a:ea typeface="GilamBG 3"/>
                  <a:cs typeface="GilamBG 3"/>
                  <a:sym typeface="GilamBG 3"/>
                </a:rPr>
                <a:t>03</a:t>
              </a:r>
            </a:p>
          </p:txBody>
        </p:sp>
        <p:sp>
          <p:nvSpPr>
            <p:cNvPr name="TextBox 26" id="26"/>
            <p:cNvSpPr txBox="true"/>
            <p:nvPr/>
          </p:nvSpPr>
          <p:spPr>
            <a:xfrm rot="0">
              <a:off x="405727" y="4490086"/>
              <a:ext cx="7130792" cy="107251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6719"/>
                </a:lnSpc>
              </a:pPr>
              <a:r>
                <a:rPr lang="en-US" sz="4800">
                  <a:solidFill>
                    <a:srgbClr val="73D782"/>
                  </a:solidFill>
                  <a:latin typeface="GilamBG 4"/>
                  <a:ea typeface="GilamBG 4"/>
                  <a:cs typeface="GilamBG 4"/>
                  <a:sym typeface="GilamBG 4"/>
                </a:rPr>
                <a:t>ВЕРЕН ОТГОВОР</a:t>
              </a:r>
            </a:p>
          </p:txBody>
        </p:sp>
        <p:sp>
          <p:nvSpPr>
            <p:cNvPr name="TextBox 27" id="27"/>
            <p:cNvSpPr txBox="true"/>
            <p:nvPr/>
          </p:nvSpPr>
          <p:spPr>
            <a:xfrm rot="0">
              <a:off x="0" y="-66675"/>
              <a:ext cx="7942245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2"/>
                  <a:ea typeface="GilamBG 2"/>
                  <a:cs typeface="GilamBG 2"/>
                  <a:sym typeface="GilamBG 2"/>
                </a:rPr>
                <a:t>КРЪГ</a:t>
              </a:r>
            </a:p>
          </p:txBody>
        </p:sp>
      </p:grpSp>
      <p:grpSp>
        <p:nvGrpSpPr>
          <p:cNvPr name="Group 28" id="28"/>
          <p:cNvGrpSpPr/>
          <p:nvPr/>
        </p:nvGrpSpPr>
        <p:grpSpPr>
          <a:xfrm rot="0">
            <a:off x="2336380" y="1923733"/>
            <a:ext cx="4970767" cy="1062691"/>
            <a:chOff x="0" y="0"/>
            <a:chExt cx="6627689" cy="1416921"/>
          </a:xfrm>
        </p:grpSpPr>
        <p:grpSp>
          <p:nvGrpSpPr>
            <p:cNvPr name="Group 29" id="29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30" id="30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2857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31" id="31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32" id="32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3"/>
                  <a:ea typeface="GilamBG 3"/>
                  <a:cs typeface="GilamBG 3"/>
                  <a:sym typeface="GilamBG 3"/>
                </a:rPr>
                <a:t>Колелото</a:t>
              </a:r>
            </a:p>
          </p:txBody>
        </p:sp>
      </p:grpSp>
      <p:grpSp>
        <p:nvGrpSpPr>
          <p:cNvPr name="Group 33" id="33"/>
          <p:cNvGrpSpPr/>
          <p:nvPr/>
        </p:nvGrpSpPr>
        <p:grpSpPr>
          <a:xfrm rot="0">
            <a:off x="2336380" y="3520359"/>
            <a:ext cx="4970767" cy="1062691"/>
            <a:chOff x="0" y="0"/>
            <a:chExt cx="6627689" cy="1416921"/>
          </a:xfrm>
        </p:grpSpPr>
        <p:grpSp>
          <p:nvGrpSpPr>
            <p:cNvPr name="Group 34" id="34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35" id="35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D7FFAF"/>
              </a:solidFill>
              <a:ln w="28575" cap="rnd">
                <a:solidFill>
                  <a:srgbClr val="D7FFAF"/>
                </a:solidFill>
                <a:prstDash val="solid"/>
                <a:round/>
              </a:ln>
            </p:spPr>
          </p:sp>
          <p:sp>
            <p:nvSpPr>
              <p:cNvPr name="TextBox 36" id="36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37" id="37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4"/>
                  <a:ea typeface="GilamBG 4"/>
                  <a:cs typeface="GilamBG 4"/>
                  <a:sym typeface="GilamBG 4"/>
                </a:rPr>
                <a:t>Мария</a:t>
              </a:r>
            </a:p>
          </p:txBody>
        </p:sp>
      </p:grpSp>
      <p:sp>
        <p:nvSpPr>
          <p:cNvPr name="TextBox 38" id="38"/>
          <p:cNvSpPr txBox="true"/>
          <p:nvPr/>
        </p:nvSpPr>
        <p:spPr>
          <a:xfrm rot="0">
            <a:off x="9144000" y="3177191"/>
            <a:ext cx="8806840" cy="712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880"/>
              </a:lnSpc>
            </a:pPr>
            <a:r>
              <a:rPr lang="en-US" sz="4200" u="sng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Мария</a:t>
            </a:r>
            <a:r>
              <a:rPr lang="en-US" sz="42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 </a:t>
            </a:r>
            <a:r>
              <a:rPr lang="en-US" sz="42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чете интересна книга.</a:t>
            </a:r>
          </a:p>
        </p:txBody>
      </p:sp>
      <p:grpSp>
        <p:nvGrpSpPr>
          <p:cNvPr name="Group 39" id="39"/>
          <p:cNvGrpSpPr/>
          <p:nvPr/>
        </p:nvGrpSpPr>
        <p:grpSpPr>
          <a:xfrm rot="0">
            <a:off x="2336380" y="5116450"/>
            <a:ext cx="4970767" cy="1062691"/>
            <a:chOff x="0" y="0"/>
            <a:chExt cx="6627689" cy="1416921"/>
          </a:xfrm>
        </p:grpSpPr>
        <p:grpSp>
          <p:nvGrpSpPr>
            <p:cNvPr name="Group 40" id="40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41" id="41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2857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42" id="42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43" id="43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3"/>
                  <a:ea typeface="GilamBG 3"/>
                  <a:cs typeface="GilamBG 3"/>
                  <a:sym typeface="GilamBG 3"/>
                </a:rPr>
                <a:t>Нисък</a:t>
              </a:r>
            </a:p>
          </p:txBody>
        </p:sp>
      </p:grpSp>
      <p:grpSp>
        <p:nvGrpSpPr>
          <p:cNvPr name="Group 44" id="44"/>
          <p:cNvGrpSpPr/>
          <p:nvPr/>
        </p:nvGrpSpPr>
        <p:grpSpPr>
          <a:xfrm rot="0">
            <a:off x="2336380" y="6713075"/>
            <a:ext cx="4970767" cy="1062691"/>
            <a:chOff x="0" y="0"/>
            <a:chExt cx="6627689" cy="1416921"/>
          </a:xfrm>
        </p:grpSpPr>
        <p:grpSp>
          <p:nvGrpSpPr>
            <p:cNvPr name="Group 45" id="45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46" id="46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2857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47" id="47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48" id="48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3"/>
                  <a:ea typeface="GilamBG 3"/>
                  <a:cs typeface="GilamBG 3"/>
                  <a:sym typeface="GilamBG 3"/>
                </a:rPr>
                <a:t>Бавно</a:t>
              </a:r>
            </a:p>
          </p:txBody>
        </p:sp>
      </p:grpSp>
      <p:grpSp>
        <p:nvGrpSpPr>
          <p:cNvPr name="Group 49" id="49"/>
          <p:cNvGrpSpPr/>
          <p:nvPr/>
        </p:nvGrpSpPr>
        <p:grpSpPr>
          <a:xfrm rot="0">
            <a:off x="17259300" y="8965406"/>
            <a:ext cx="299085" cy="585788"/>
            <a:chOff x="0" y="0"/>
            <a:chExt cx="398780" cy="781050"/>
          </a:xfrm>
        </p:grpSpPr>
        <p:sp>
          <p:nvSpPr>
            <p:cNvPr name="Freeform 50" id="50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sp>
        <p:nvSpPr>
          <p:cNvPr name="Freeform 51" id="51">
            <a:hlinkClick r:id="rId10" action="ppaction://hlinksldjump"/>
          </p:cNvPr>
          <p:cNvSpPr/>
          <p:nvPr/>
        </p:nvSpPr>
        <p:spPr>
          <a:xfrm flipH="false" flipV="false" rot="0">
            <a:off x="15720836" y="1473794"/>
            <a:ext cx="1512630" cy="1512630"/>
          </a:xfrm>
          <a:custGeom>
            <a:avLst/>
            <a:gdLst/>
            <a:ahLst/>
            <a:cxnLst/>
            <a:rect r="r" b="b" t="t" l="l"/>
            <a:pathLst>
              <a:path h="1512630" w="1512630">
                <a:moveTo>
                  <a:pt x="0" y="0"/>
                </a:moveTo>
                <a:lnTo>
                  <a:pt x="1512630" y="0"/>
                </a:lnTo>
                <a:lnTo>
                  <a:pt x="1512630" y="1512630"/>
                </a:lnTo>
                <a:lnTo>
                  <a:pt x="0" y="151263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2" id="52"/>
          <p:cNvSpPr/>
          <p:nvPr/>
        </p:nvSpPr>
        <p:spPr>
          <a:xfrm flipH="false" flipV="false" rot="0">
            <a:off x="14543091" y="360689"/>
            <a:ext cx="3251383" cy="668011"/>
          </a:xfrm>
          <a:custGeom>
            <a:avLst/>
            <a:gdLst/>
            <a:ahLst/>
            <a:cxnLst/>
            <a:rect r="r" b="b" t="t" l="l"/>
            <a:pathLst>
              <a:path h="668011" w="3251383">
                <a:moveTo>
                  <a:pt x="0" y="0"/>
                </a:moveTo>
                <a:lnTo>
                  <a:pt x="3251383" y="0"/>
                </a:lnTo>
                <a:lnTo>
                  <a:pt x="3251383" y="668011"/>
                </a:lnTo>
                <a:lnTo>
                  <a:pt x="0" y="66801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slow">
    <p:push dir="l"/>
  </p:transition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8454746" y="8332214"/>
            <a:ext cx="1843302" cy="1852565"/>
          </a:xfrm>
          <a:custGeom>
            <a:avLst/>
            <a:gdLst/>
            <a:ahLst/>
            <a:cxnLst/>
            <a:rect r="r" b="b" t="t" l="l"/>
            <a:pathLst>
              <a:path h="1852565" w="1843302">
                <a:moveTo>
                  <a:pt x="0" y="0"/>
                </a:moveTo>
                <a:lnTo>
                  <a:pt x="1843303" y="0"/>
                </a:lnTo>
                <a:lnTo>
                  <a:pt x="1843303" y="1852565"/>
                </a:lnTo>
                <a:lnTo>
                  <a:pt x="0" y="185256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168166" y="8332214"/>
            <a:ext cx="2660211" cy="1852172"/>
          </a:xfrm>
          <a:custGeom>
            <a:avLst/>
            <a:gdLst/>
            <a:ahLst/>
            <a:cxnLst/>
            <a:rect r="r" b="b" t="t" l="l"/>
            <a:pathLst>
              <a:path h="1852172" w="2660211">
                <a:moveTo>
                  <a:pt x="0" y="0"/>
                </a:moveTo>
                <a:lnTo>
                  <a:pt x="2660210" y="0"/>
                </a:lnTo>
                <a:lnTo>
                  <a:pt x="2660210" y="1852172"/>
                </a:lnTo>
                <a:lnTo>
                  <a:pt x="0" y="185217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2863614" y="8159401"/>
            <a:ext cx="1527620" cy="2057400"/>
          </a:xfrm>
          <a:custGeom>
            <a:avLst/>
            <a:gdLst/>
            <a:ahLst/>
            <a:cxnLst/>
            <a:rect r="r" b="b" t="t" l="l"/>
            <a:pathLst>
              <a:path h="2057400" w="1527620">
                <a:moveTo>
                  <a:pt x="0" y="0"/>
                </a:moveTo>
                <a:lnTo>
                  <a:pt x="1527619" y="0"/>
                </a:lnTo>
                <a:lnTo>
                  <a:pt x="1527619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251431" y="259468"/>
            <a:ext cx="1538464" cy="1538464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891228" y="147804"/>
            <a:ext cx="978953" cy="978953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49747" y="1906350"/>
            <a:ext cx="978953" cy="978953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729615" y="6944937"/>
            <a:ext cx="299085" cy="585788"/>
            <a:chOff x="0" y="0"/>
            <a:chExt cx="398780" cy="78105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6" id="16"/>
          <p:cNvGrpSpPr/>
          <p:nvPr/>
        </p:nvGrpSpPr>
        <p:grpSpPr>
          <a:xfrm rot="0">
            <a:off x="10599211" y="7351840"/>
            <a:ext cx="290512" cy="669607"/>
            <a:chOff x="0" y="0"/>
            <a:chExt cx="387350" cy="89281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35560" y="49530"/>
              <a:ext cx="300990" cy="795020"/>
            </a:xfrm>
            <a:custGeom>
              <a:avLst/>
              <a:gdLst/>
              <a:ahLst/>
              <a:cxnLst/>
              <a:rect r="r" b="b" t="t" l="l"/>
              <a:pathLst>
                <a:path h="795020" w="300990">
                  <a:moveTo>
                    <a:pt x="107950" y="48260"/>
                  </a:moveTo>
                  <a:cubicBezTo>
                    <a:pt x="132080" y="467360"/>
                    <a:pt x="176530" y="566420"/>
                    <a:pt x="213360" y="631190"/>
                  </a:cubicBezTo>
                  <a:cubicBezTo>
                    <a:pt x="240030" y="678180"/>
                    <a:pt x="293370" y="711200"/>
                    <a:pt x="298450" y="740410"/>
                  </a:cubicBezTo>
                  <a:cubicBezTo>
                    <a:pt x="300990" y="755650"/>
                    <a:pt x="294640" y="770890"/>
                    <a:pt x="287020" y="779780"/>
                  </a:cubicBezTo>
                  <a:cubicBezTo>
                    <a:pt x="280670" y="787400"/>
                    <a:pt x="271780" y="792480"/>
                    <a:pt x="261620" y="792480"/>
                  </a:cubicBezTo>
                  <a:cubicBezTo>
                    <a:pt x="248920" y="792480"/>
                    <a:pt x="222250" y="777240"/>
                    <a:pt x="214630" y="767080"/>
                  </a:cubicBezTo>
                  <a:cubicBezTo>
                    <a:pt x="209550" y="758190"/>
                    <a:pt x="209550" y="748030"/>
                    <a:pt x="212090" y="739140"/>
                  </a:cubicBezTo>
                  <a:cubicBezTo>
                    <a:pt x="215900" y="727710"/>
                    <a:pt x="228600" y="711200"/>
                    <a:pt x="240030" y="707390"/>
                  </a:cubicBezTo>
                  <a:cubicBezTo>
                    <a:pt x="251460" y="703580"/>
                    <a:pt x="270510" y="706120"/>
                    <a:pt x="280670" y="712470"/>
                  </a:cubicBezTo>
                  <a:cubicBezTo>
                    <a:pt x="290830" y="720090"/>
                    <a:pt x="299720" y="737870"/>
                    <a:pt x="299720" y="749300"/>
                  </a:cubicBezTo>
                  <a:cubicBezTo>
                    <a:pt x="299720" y="762000"/>
                    <a:pt x="289560" y="778510"/>
                    <a:pt x="279400" y="786130"/>
                  </a:cubicBezTo>
                  <a:cubicBezTo>
                    <a:pt x="269240" y="792480"/>
                    <a:pt x="252730" y="795020"/>
                    <a:pt x="238760" y="789940"/>
                  </a:cubicBezTo>
                  <a:cubicBezTo>
                    <a:pt x="214630" y="781050"/>
                    <a:pt x="186690" y="751840"/>
                    <a:pt x="161290" y="713740"/>
                  </a:cubicBezTo>
                  <a:cubicBezTo>
                    <a:pt x="115570" y="643890"/>
                    <a:pt x="53340" y="495300"/>
                    <a:pt x="29210" y="382270"/>
                  </a:cubicBezTo>
                  <a:cubicBezTo>
                    <a:pt x="5080" y="270510"/>
                    <a:pt x="0" y="86360"/>
                    <a:pt x="15240" y="36830"/>
                  </a:cubicBezTo>
                  <a:cubicBezTo>
                    <a:pt x="19050" y="21590"/>
                    <a:pt x="25400" y="15240"/>
                    <a:pt x="34290" y="10160"/>
                  </a:cubicBezTo>
                  <a:cubicBezTo>
                    <a:pt x="41910" y="3810"/>
                    <a:pt x="55880" y="0"/>
                    <a:pt x="66040" y="1270"/>
                  </a:cubicBezTo>
                  <a:cubicBezTo>
                    <a:pt x="76200" y="2540"/>
                    <a:pt x="88900" y="8890"/>
                    <a:pt x="96520" y="16510"/>
                  </a:cubicBezTo>
                  <a:cubicBezTo>
                    <a:pt x="102870" y="25400"/>
                    <a:pt x="107950" y="48260"/>
                    <a:pt x="107950" y="4826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8" id="18"/>
          <p:cNvGrpSpPr/>
          <p:nvPr/>
        </p:nvGrpSpPr>
        <p:grpSpPr>
          <a:xfrm rot="0">
            <a:off x="9670095" y="5846107"/>
            <a:ext cx="430530" cy="886777"/>
            <a:chOff x="0" y="0"/>
            <a:chExt cx="574040" cy="118237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0" id="20"/>
          <p:cNvGrpSpPr/>
          <p:nvPr/>
        </p:nvGrpSpPr>
        <p:grpSpPr>
          <a:xfrm rot="0">
            <a:off x="2023560" y="8426059"/>
            <a:ext cx="299085" cy="585788"/>
            <a:chOff x="0" y="0"/>
            <a:chExt cx="398780" cy="78105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2" id="22"/>
          <p:cNvGrpSpPr/>
          <p:nvPr/>
        </p:nvGrpSpPr>
        <p:grpSpPr>
          <a:xfrm rot="0">
            <a:off x="4391233" y="487630"/>
            <a:ext cx="430530" cy="886777"/>
            <a:chOff x="0" y="0"/>
            <a:chExt cx="574040" cy="118237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4" id="24"/>
          <p:cNvGrpSpPr/>
          <p:nvPr/>
        </p:nvGrpSpPr>
        <p:grpSpPr>
          <a:xfrm rot="0">
            <a:off x="11302215" y="4990563"/>
            <a:ext cx="5957085" cy="4171951"/>
            <a:chOff x="0" y="0"/>
            <a:chExt cx="7942780" cy="5562601"/>
          </a:xfrm>
        </p:grpSpPr>
        <p:sp>
          <p:nvSpPr>
            <p:cNvPr name="TextBox 25" id="25"/>
            <p:cNvSpPr txBox="true"/>
            <p:nvPr/>
          </p:nvSpPr>
          <p:spPr>
            <a:xfrm rot="0">
              <a:off x="534" y="339302"/>
              <a:ext cx="7942245" cy="420475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6599"/>
                </a:lnSpc>
              </a:pPr>
              <a:r>
                <a:rPr lang="en-US" sz="18999">
                  <a:solidFill>
                    <a:srgbClr val="FA4155"/>
                  </a:solidFill>
                  <a:latin typeface="GilamBG 3"/>
                  <a:ea typeface="GilamBG 3"/>
                  <a:cs typeface="GilamBG 3"/>
                  <a:sym typeface="GilamBG 3"/>
                </a:rPr>
                <a:t>03</a:t>
              </a:r>
            </a:p>
          </p:txBody>
        </p:sp>
        <p:sp>
          <p:nvSpPr>
            <p:cNvPr name="TextBox 26" id="26"/>
            <p:cNvSpPr txBox="true"/>
            <p:nvPr/>
          </p:nvSpPr>
          <p:spPr>
            <a:xfrm rot="0">
              <a:off x="405727" y="4490086"/>
              <a:ext cx="7130792" cy="107251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6719"/>
                </a:lnSpc>
              </a:pPr>
              <a:r>
                <a:rPr lang="en-US" sz="4800">
                  <a:solidFill>
                    <a:srgbClr val="FA4155"/>
                  </a:solidFill>
                  <a:latin typeface="GilamBG 4"/>
                  <a:ea typeface="GilamBG 4"/>
                  <a:cs typeface="GilamBG 4"/>
                  <a:sym typeface="GilamBG 4"/>
                </a:rPr>
                <a:t>ГРЕШНО</a:t>
              </a:r>
            </a:p>
          </p:txBody>
        </p:sp>
        <p:sp>
          <p:nvSpPr>
            <p:cNvPr name="TextBox 27" id="27"/>
            <p:cNvSpPr txBox="true"/>
            <p:nvPr/>
          </p:nvSpPr>
          <p:spPr>
            <a:xfrm rot="0">
              <a:off x="0" y="-66675"/>
              <a:ext cx="7942245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2"/>
                  <a:ea typeface="GilamBG 2"/>
                  <a:cs typeface="GilamBG 2"/>
                  <a:sym typeface="GilamBG 2"/>
                </a:rPr>
                <a:t>КРЪГ</a:t>
              </a:r>
            </a:p>
          </p:txBody>
        </p:sp>
      </p:grpSp>
      <p:grpSp>
        <p:nvGrpSpPr>
          <p:cNvPr name="Group 28" id="28"/>
          <p:cNvGrpSpPr/>
          <p:nvPr/>
        </p:nvGrpSpPr>
        <p:grpSpPr>
          <a:xfrm rot="0">
            <a:off x="2336380" y="1923733"/>
            <a:ext cx="4970767" cy="1062691"/>
            <a:chOff x="0" y="0"/>
            <a:chExt cx="6627689" cy="1416921"/>
          </a:xfrm>
        </p:grpSpPr>
        <p:grpSp>
          <p:nvGrpSpPr>
            <p:cNvPr name="Group 29" id="29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30" id="30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2857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31" id="31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32" id="32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3"/>
                  <a:ea typeface="GilamBG 3"/>
                  <a:cs typeface="GilamBG 3"/>
                  <a:sym typeface="GilamBG 3"/>
                </a:rPr>
                <a:t>Колелото</a:t>
              </a:r>
            </a:p>
          </p:txBody>
        </p:sp>
      </p:grpSp>
      <p:grpSp>
        <p:nvGrpSpPr>
          <p:cNvPr name="Group 33" id="33"/>
          <p:cNvGrpSpPr/>
          <p:nvPr/>
        </p:nvGrpSpPr>
        <p:grpSpPr>
          <a:xfrm rot="0">
            <a:off x="2336380" y="3520359"/>
            <a:ext cx="4970767" cy="1062691"/>
            <a:chOff x="0" y="0"/>
            <a:chExt cx="6627689" cy="1416921"/>
          </a:xfrm>
        </p:grpSpPr>
        <p:grpSp>
          <p:nvGrpSpPr>
            <p:cNvPr name="Group 34" id="34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35" id="35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D7FFAF"/>
              </a:solidFill>
              <a:ln w="28575" cap="rnd">
                <a:solidFill>
                  <a:srgbClr val="D7FFAF"/>
                </a:solidFill>
                <a:prstDash val="solid"/>
                <a:round/>
              </a:ln>
            </p:spPr>
          </p:sp>
          <p:sp>
            <p:nvSpPr>
              <p:cNvPr name="TextBox 36" id="36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37" id="37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4"/>
                  <a:ea typeface="GilamBG 4"/>
                  <a:cs typeface="GilamBG 4"/>
                  <a:sym typeface="GilamBG 4"/>
                </a:rPr>
                <a:t>Мария</a:t>
              </a:r>
            </a:p>
          </p:txBody>
        </p:sp>
      </p:grpSp>
      <p:grpSp>
        <p:nvGrpSpPr>
          <p:cNvPr name="Group 38" id="38"/>
          <p:cNvGrpSpPr/>
          <p:nvPr/>
        </p:nvGrpSpPr>
        <p:grpSpPr>
          <a:xfrm rot="0">
            <a:off x="2336380" y="5116450"/>
            <a:ext cx="4970767" cy="1062691"/>
            <a:chOff x="0" y="0"/>
            <a:chExt cx="6627689" cy="1416921"/>
          </a:xfrm>
        </p:grpSpPr>
        <p:grpSp>
          <p:nvGrpSpPr>
            <p:cNvPr name="Group 39" id="39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40" id="40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2857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41" id="41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42" id="42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3"/>
                  <a:ea typeface="GilamBG 3"/>
                  <a:cs typeface="GilamBG 3"/>
                  <a:sym typeface="GilamBG 3"/>
                </a:rPr>
                <a:t>Нисък</a:t>
              </a:r>
            </a:p>
          </p:txBody>
        </p:sp>
      </p:grpSp>
      <p:grpSp>
        <p:nvGrpSpPr>
          <p:cNvPr name="Group 43" id="43"/>
          <p:cNvGrpSpPr/>
          <p:nvPr/>
        </p:nvGrpSpPr>
        <p:grpSpPr>
          <a:xfrm rot="0">
            <a:off x="2336380" y="6713075"/>
            <a:ext cx="4970767" cy="1062691"/>
            <a:chOff x="0" y="0"/>
            <a:chExt cx="6627689" cy="1416921"/>
          </a:xfrm>
        </p:grpSpPr>
        <p:grpSp>
          <p:nvGrpSpPr>
            <p:cNvPr name="Group 44" id="44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45" id="45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2857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46" id="46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47" id="47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3"/>
                  <a:ea typeface="GilamBG 3"/>
                  <a:cs typeface="GilamBG 3"/>
                  <a:sym typeface="GilamBG 3"/>
                </a:rPr>
                <a:t>Бавно</a:t>
              </a:r>
            </a:p>
          </p:txBody>
        </p:sp>
      </p:grpSp>
      <p:grpSp>
        <p:nvGrpSpPr>
          <p:cNvPr name="Group 48" id="48"/>
          <p:cNvGrpSpPr/>
          <p:nvPr/>
        </p:nvGrpSpPr>
        <p:grpSpPr>
          <a:xfrm rot="0">
            <a:off x="17259300" y="8965406"/>
            <a:ext cx="299085" cy="585788"/>
            <a:chOff x="0" y="0"/>
            <a:chExt cx="398780" cy="781050"/>
          </a:xfrm>
        </p:grpSpPr>
        <p:sp>
          <p:nvSpPr>
            <p:cNvPr name="Freeform 49" id="49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sp>
        <p:nvSpPr>
          <p:cNvPr name="AutoShape 50" id="50"/>
          <p:cNvSpPr/>
          <p:nvPr/>
        </p:nvSpPr>
        <p:spPr>
          <a:xfrm>
            <a:off x="8736615" y="3870611"/>
            <a:ext cx="2961923" cy="0"/>
          </a:xfrm>
          <a:prstGeom prst="line">
            <a:avLst/>
          </a:prstGeom>
          <a:ln cap="flat" w="38100">
            <a:solidFill>
              <a:srgbClr val="05326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51" id="51"/>
          <p:cNvSpPr txBox="true"/>
          <p:nvPr/>
        </p:nvSpPr>
        <p:spPr>
          <a:xfrm rot="0">
            <a:off x="11698538" y="3177191"/>
            <a:ext cx="6252303" cy="712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880"/>
              </a:lnSpc>
            </a:pPr>
            <a:r>
              <a:rPr lang="en-US" sz="42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чете интересна книга.</a:t>
            </a:r>
          </a:p>
        </p:txBody>
      </p:sp>
      <p:sp>
        <p:nvSpPr>
          <p:cNvPr name="Freeform 52" id="52"/>
          <p:cNvSpPr/>
          <p:nvPr/>
        </p:nvSpPr>
        <p:spPr>
          <a:xfrm flipH="false" flipV="false" rot="0">
            <a:off x="14543091" y="360689"/>
            <a:ext cx="3251383" cy="668011"/>
          </a:xfrm>
          <a:custGeom>
            <a:avLst/>
            <a:gdLst/>
            <a:ahLst/>
            <a:cxnLst/>
            <a:rect r="r" b="b" t="t" l="l"/>
            <a:pathLst>
              <a:path h="668011" w="3251383">
                <a:moveTo>
                  <a:pt x="0" y="0"/>
                </a:moveTo>
                <a:lnTo>
                  <a:pt x="3251383" y="0"/>
                </a:lnTo>
                <a:lnTo>
                  <a:pt x="3251383" y="668011"/>
                </a:lnTo>
                <a:lnTo>
                  <a:pt x="0" y="66801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3" id="53">
            <a:hlinkClick r:id="rId12" action="ppaction://hlinksldjump"/>
          </p:cNvPr>
          <p:cNvSpPr/>
          <p:nvPr/>
        </p:nvSpPr>
        <p:spPr>
          <a:xfrm flipH="false" flipV="false" rot="0">
            <a:off x="15720836" y="1473794"/>
            <a:ext cx="1512630" cy="1512630"/>
          </a:xfrm>
          <a:custGeom>
            <a:avLst/>
            <a:gdLst/>
            <a:ahLst/>
            <a:cxnLst/>
            <a:rect r="r" b="b" t="t" l="l"/>
            <a:pathLst>
              <a:path h="1512630" w="1512630">
                <a:moveTo>
                  <a:pt x="0" y="0"/>
                </a:moveTo>
                <a:lnTo>
                  <a:pt x="1512630" y="0"/>
                </a:lnTo>
                <a:lnTo>
                  <a:pt x="1512630" y="1512630"/>
                </a:lnTo>
                <a:lnTo>
                  <a:pt x="0" y="151263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slow">
    <p:push dir="l"/>
  </p:transition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1767163" y="5497168"/>
            <a:ext cx="2639315" cy="1619879"/>
          </a:xfrm>
          <a:custGeom>
            <a:avLst/>
            <a:gdLst/>
            <a:ahLst/>
            <a:cxnLst/>
            <a:rect r="r" b="b" t="t" l="l"/>
            <a:pathLst>
              <a:path h="1619879" w="2639315">
                <a:moveTo>
                  <a:pt x="0" y="0"/>
                </a:moveTo>
                <a:lnTo>
                  <a:pt x="2639315" y="0"/>
                </a:lnTo>
                <a:lnTo>
                  <a:pt x="2639315" y="1619879"/>
                </a:lnTo>
                <a:lnTo>
                  <a:pt x="0" y="161987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825847" y="4710618"/>
            <a:ext cx="1936696" cy="1348425"/>
          </a:xfrm>
          <a:custGeom>
            <a:avLst/>
            <a:gdLst/>
            <a:ahLst/>
            <a:cxnLst/>
            <a:rect r="r" b="b" t="t" l="l"/>
            <a:pathLst>
              <a:path h="1348425" w="1936696">
                <a:moveTo>
                  <a:pt x="0" y="0"/>
                </a:moveTo>
                <a:lnTo>
                  <a:pt x="1936696" y="0"/>
                </a:lnTo>
                <a:lnTo>
                  <a:pt x="1936696" y="1348424"/>
                </a:lnTo>
                <a:lnTo>
                  <a:pt x="0" y="13484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2475253" y="2303753"/>
            <a:ext cx="5957085" cy="3408046"/>
            <a:chOff x="0" y="0"/>
            <a:chExt cx="7942780" cy="4544061"/>
          </a:xfrm>
        </p:grpSpPr>
        <p:sp>
          <p:nvSpPr>
            <p:cNvPr name="TextBox 5" id="5"/>
            <p:cNvSpPr txBox="true"/>
            <p:nvPr/>
          </p:nvSpPr>
          <p:spPr>
            <a:xfrm rot="0">
              <a:off x="534" y="339302"/>
              <a:ext cx="7942245" cy="420475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6599"/>
                </a:lnSpc>
              </a:pPr>
              <a:r>
                <a:rPr lang="en-US" sz="18999">
                  <a:solidFill>
                    <a:srgbClr val="FA4155"/>
                  </a:solidFill>
                  <a:latin typeface="GilamBG 3"/>
                  <a:ea typeface="GilamBG 3"/>
                  <a:cs typeface="GilamBG 3"/>
                  <a:sym typeface="GilamBG 3"/>
                </a:rPr>
                <a:t>04</a:t>
              </a:r>
            </a:p>
          </p:txBody>
        </p:sp>
        <p:sp>
          <p:nvSpPr>
            <p:cNvPr name="TextBox 6" id="6"/>
            <p:cNvSpPr txBox="true"/>
            <p:nvPr/>
          </p:nvSpPr>
          <p:spPr>
            <a:xfrm rot="0">
              <a:off x="0" y="-66675"/>
              <a:ext cx="7942245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2"/>
                  <a:ea typeface="GilamBG 2"/>
                  <a:cs typeface="GilamBG 2"/>
                  <a:sym typeface="GilamBG 2"/>
                </a:rPr>
                <a:t>КРЪГ</a:t>
              </a: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467382" y="4052524"/>
            <a:ext cx="2653626" cy="2653626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9" id="9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16959392" y="5222787"/>
            <a:ext cx="2653626" cy="2653626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2" id="12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15639753" y="1364525"/>
            <a:ext cx="1495341" cy="1495341"/>
            <a:chOff x="0" y="0"/>
            <a:chExt cx="81280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5" id="15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467382" y="2400665"/>
            <a:ext cx="1177944" cy="1177944"/>
            <a:chOff x="0" y="0"/>
            <a:chExt cx="812800" cy="812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10765077" y="6531260"/>
            <a:ext cx="299085" cy="585788"/>
            <a:chOff x="0" y="0"/>
            <a:chExt cx="398780" cy="78105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1" id="21"/>
          <p:cNvGrpSpPr/>
          <p:nvPr/>
        </p:nvGrpSpPr>
        <p:grpSpPr>
          <a:xfrm rot="0">
            <a:off x="14892300" y="5670299"/>
            <a:ext cx="290512" cy="669607"/>
            <a:chOff x="0" y="0"/>
            <a:chExt cx="387350" cy="89281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35560" y="49530"/>
              <a:ext cx="300990" cy="795020"/>
            </a:xfrm>
            <a:custGeom>
              <a:avLst/>
              <a:gdLst/>
              <a:ahLst/>
              <a:cxnLst/>
              <a:rect r="r" b="b" t="t" l="l"/>
              <a:pathLst>
                <a:path h="795020" w="300990">
                  <a:moveTo>
                    <a:pt x="107950" y="48260"/>
                  </a:moveTo>
                  <a:cubicBezTo>
                    <a:pt x="132080" y="467360"/>
                    <a:pt x="176530" y="566420"/>
                    <a:pt x="213360" y="631190"/>
                  </a:cubicBezTo>
                  <a:cubicBezTo>
                    <a:pt x="240030" y="678180"/>
                    <a:pt x="293370" y="711200"/>
                    <a:pt x="298450" y="740410"/>
                  </a:cubicBezTo>
                  <a:cubicBezTo>
                    <a:pt x="300990" y="755650"/>
                    <a:pt x="294640" y="770890"/>
                    <a:pt x="287020" y="779780"/>
                  </a:cubicBezTo>
                  <a:cubicBezTo>
                    <a:pt x="280670" y="787400"/>
                    <a:pt x="271780" y="792480"/>
                    <a:pt x="261620" y="792480"/>
                  </a:cubicBezTo>
                  <a:cubicBezTo>
                    <a:pt x="248920" y="792480"/>
                    <a:pt x="222250" y="777240"/>
                    <a:pt x="214630" y="767080"/>
                  </a:cubicBezTo>
                  <a:cubicBezTo>
                    <a:pt x="209550" y="758190"/>
                    <a:pt x="209550" y="748030"/>
                    <a:pt x="212090" y="739140"/>
                  </a:cubicBezTo>
                  <a:cubicBezTo>
                    <a:pt x="215900" y="727710"/>
                    <a:pt x="228600" y="711200"/>
                    <a:pt x="240030" y="707390"/>
                  </a:cubicBezTo>
                  <a:cubicBezTo>
                    <a:pt x="251460" y="703580"/>
                    <a:pt x="270510" y="706120"/>
                    <a:pt x="280670" y="712470"/>
                  </a:cubicBezTo>
                  <a:cubicBezTo>
                    <a:pt x="290830" y="720090"/>
                    <a:pt x="299720" y="737870"/>
                    <a:pt x="299720" y="749300"/>
                  </a:cubicBezTo>
                  <a:cubicBezTo>
                    <a:pt x="299720" y="762000"/>
                    <a:pt x="289560" y="778510"/>
                    <a:pt x="279400" y="786130"/>
                  </a:cubicBezTo>
                  <a:cubicBezTo>
                    <a:pt x="269240" y="792480"/>
                    <a:pt x="252730" y="795020"/>
                    <a:pt x="238760" y="789940"/>
                  </a:cubicBezTo>
                  <a:cubicBezTo>
                    <a:pt x="214630" y="781050"/>
                    <a:pt x="186690" y="751840"/>
                    <a:pt x="161290" y="713740"/>
                  </a:cubicBezTo>
                  <a:cubicBezTo>
                    <a:pt x="115570" y="643890"/>
                    <a:pt x="53340" y="495300"/>
                    <a:pt x="29210" y="382270"/>
                  </a:cubicBezTo>
                  <a:cubicBezTo>
                    <a:pt x="5080" y="270510"/>
                    <a:pt x="0" y="86360"/>
                    <a:pt x="15240" y="36830"/>
                  </a:cubicBezTo>
                  <a:cubicBezTo>
                    <a:pt x="19050" y="21590"/>
                    <a:pt x="25400" y="15240"/>
                    <a:pt x="34290" y="10160"/>
                  </a:cubicBezTo>
                  <a:cubicBezTo>
                    <a:pt x="41910" y="3810"/>
                    <a:pt x="55880" y="0"/>
                    <a:pt x="66040" y="1270"/>
                  </a:cubicBezTo>
                  <a:cubicBezTo>
                    <a:pt x="76200" y="2540"/>
                    <a:pt x="88900" y="8890"/>
                    <a:pt x="96520" y="16510"/>
                  </a:cubicBezTo>
                  <a:cubicBezTo>
                    <a:pt x="102870" y="25400"/>
                    <a:pt x="107950" y="48260"/>
                    <a:pt x="107950" y="4826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3" id="23"/>
          <p:cNvGrpSpPr/>
          <p:nvPr/>
        </p:nvGrpSpPr>
        <p:grpSpPr>
          <a:xfrm rot="0">
            <a:off x="11433760" y="4757600"/>
            <a:ext cx="430530" cy="886777"/>
            <a:chOff x="0" y="0"/>
            <a:chExt cx="574040" cy="118237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sp>
        <p:nvSpPr>
          <p:cNvPr name="TextBox 25" id="25"/>
          <p:cNvSpPr txBox="true"/>
          <p:nvPr/>
        </p:nvSpPr>
        <p:spPr>
          <a:xfrm rot="0">
            <a:off x="7858915" y="3184274"/>
            <a:ext cx="10455811" cy="712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880"/>
              </a:lnSpc>
            </a:pPr>
            <a:r>
              <a:rPr lang="en-US" sz="42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Учителката                    тетрадките.</a:t>
            </a:r>
          </a:p>
        </p:txBody>
      </p:sp>
      <p:sp>
        <p:nvSpPr>
          <p:cNvPr name="AutoShape 26" id="26"/>
          <p:cNvSpPr/>
          <p:nvPr/>
        </p:nvSpPr>
        <p:spPr>
          <a:xfrm>
            <a:off x="11920199" y="3887443"/>
            <a:ext cx="2028443" cy="0"/>
          </a:xfrm>
          <a:prstGeom prst="line">
            <a:avLst/>
          </a:prstGeom>
          <a:ln cap="flat" w="38100">
            <a:solidFill>
              <a:srgbClr val="05326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27" id="27">
            <a:hlinkClick r:id="rId8" action="ppaction://hlinksldjump"/>
          </p:cNvPr>
          <p:cNvSpPr/>
          <p:nvPr/>
        </p:nvSpPr>
        <p:spPr>
          <a:xfrm flipH="false" flipV="false" rot="0">
            <a:off x="1455479" y="529110"/>
            <a:ext cx="1670830" cy="1670830"/>
          </a:xfrm>
          <a:custGeom>
            <a:avLst/>
            <a:gdLst/>
            <a:ahLst/>
            <a:cxnLst/>
            <a:rect r="r" b="b" t="t" l="l"/>
            <a:pathLst>
              <a:path h="1670830" w="1670830">
                <a:moveTo>
                  <a:pt x="0" y="0"/>
                </a:moveTo>
                <a:lnTo>
                  <a:pt x="1670830" y="0"/>
                </a:lnTo>
                <a:lnTo>
                  <a:pt x="1670830" y="1670830"/>
                </a:lnTo>
                <a:lnTo>
                  <a:pt x="0" y="167083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8" id="28"/>
          <p:cNvGrpSpPr/>
          <p:nvPr/>
        </p:nvGrpSpPr>
        <p:grpSpPr>
          <a:xfrm rot="0">
            <a:off x="2744371" y="7117047"/>
            <a:ext cx="4970767" cy="1062691"/>
            <a:chOff x="0" y="0"/>
            <a:chExt cx="1309173" cy="279886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1309173" cy="279886"/>
            </a:xfrm>
            <a:custGeom>
              <a:avLst/>
              <a:gdLst/>
              <a:ahLst/>
              <a:cxnLst/>
              <a:rect r="r" b="b" t="t" l="l"/>
              <a:pathLst>
                <a:path h="279886" w="1309173">
                  <a:moveTo>
                    <a:pt x="139943" y="0"/>
                  </a:moveTo>
                  <a:lnTo>
                    <a:pt x="1169230" y="0"/>
                  </a:lnTo>
                  <a:cubicBezTo>
                    <a:pt x="1246519" y="0"/>
                    <a:pt x="1309173" y="62655"/>
                    <a:pt x="1309173" y="139943"/>
                  </a:cubicBezTo>
                  <a:lnTo>
                    <a:pt x="1309173" y="139943"/>
                  </a:lnTo>
                  <a:cubicBezTo>
                    <a:pt x="1309173" y="177058"/>
                    <a:pt x="1294429" y="212653"/>
                    <a:pt x="1268185" y="238897"/>
                  </a:cubicBezTo>
                  <a:cubicBezTo>
                    <a:pt x="1241940" y="265142"/>
                    <a:pt x="1206345" y="279886"/>
                    <a:pt x="1169230" y="279886"/>
                  </a:cubicBezTo>
                  <a:lnTo>
                    <a:pt x="139943" y="279886"/>
                  </a:lnTo>
                  <a:cubicBezTo>
                    <a:pt x="102828" y="279886"/>
                    <a:pt x="67233" y="265142"/>
                    <a:pt x="40988" y="238897"/>
                  </a:cubicBezTo>
                  <a:cubicBezTo>
                    <a:pt x="14744" y="212653"/>
                    <a:pt x="0" y="177058"/>
                    <a:pt x="0" y="139943"/>
                  </a:cubicBezTo>
                  <a:lnTo>
                    <a:pt x="0" y="139943"/>
                  </a:lnTo>
                  <a:cubicBezTo>
                    <a:pt x="0" y="102828"/>
                    <a:pt x="14744" y="67233"/>
                    <a:pt x="40988" y="40988"/>
                  </a:cubicBezTo>
                  <a:cubicBezTo>
                    <a:pt x="67233" y="14744"/>
                    <a:pt x="102828" y="0"/>
                    <a:pt x="139943" y="0"/>
                  </a:cubicBez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FA4155"/>
              </a:solidFill>
              <a:prstDash val="solid"/>
              <a:round/>
            </a:ln>
          </p:spPr>
        </p:sp>
        <p:sp>
          <p:nvSpPr>
            <p:cNvPr name="TextBox 30" id="30"/>
            <p:cNvSpPr txBox="true"/>
            <p:nvPr/>
          </p:nvSpPr>
          <p:spPr>
            <a:xfrm>
              <a:off x="0" y="-38100"/>
              <a:ext cx="1309173" cy="31798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31" id="31"/>
          <p:cNvSpPr txBox="true"/>
          <p:nvPr/>
        </p:nvSpPr>
        <p:spPr>
          <a:xfrm rot="0">
            <a:off x="3149052" y="7369665"/>
            <a:ext cx="4161405" cy="547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480"/>
              </a:lnSpc>
            </a:pPr>
            <a:r>
              <a:rPr lang="en-US" sz="32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  <a:hlinkClick r:id="rId9" action="ppaction://hlinksldjump"/>
              </a:rPr>
              <a:t>говори</a:t>
            </a:r>
          </a:p>
        </p:txBody>
      </p:sp>
      <p:grpSp>
        <p:nvGrpSpPr>
          <p:cNvPr name="Group 32" id="32"/>
          <p:cNvGrpSpPr/>
          <p:nvPr/>
        </p:nvGrpSpPr>
        <p:grpSpPr>
          <a:xfrm rot="0">
            <a:off x="2744371" y="8713673"/>
            <a:ext cx="4970767" cy="1062691"/>
            <a:chOff x="0" y="0"/>
            <a:chExt cx="1309173" cy="279886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0" y="0"/>
              <a:ext cx="1309173" cy="279886"/>
            </a:xfrm>
            <a:custGeom>
              <a:avLst/>
              <a:gdLst/>
              <a:ahLst/>
              <a:cxnLst/>
              <a:rect r="r" b="b" t="t" l="l"/>
              <a:pathLst>
                <a:path h="279886" w="1309173">
                  <a:moveTo>
                    <a:pt x="139943" y="0"/>
                  </a:moveTo>
                  <a:lnTo>
                    <a:pt x="1169230" y="0"/>
                  </a:lnTo>
                  <a:cubicBezTo>
                    <a:pt x="1246519" y="0"/>
                    <a:pt x="1309173" y="62655"/>
                    <a:pt x="1309173" y="139943"/>
                  </a:cubicBezTo>
                  <a:lnTo>
                    <a:pt x="1309173" y="139943"/>
                  </a:lnTo>
                  <a:cubicBezTo>
                    <a:pt x="1309173" y="177058"/>
                    <a:pt x="1294429" y="212653"/>
                    <a:pt x="1268185" y="238897"/>
                  </a:cubicBezTo>
                  <a:cubicBezTo>
                    <a:pt x="1241940" y="265142"/>
                    <a:pt x="1206345" y="279886"/>
                    <a:pt x="1169230" y="279886"/>
                  </a:cubicBezTo>
                  <a:lnTo>
                    <a:pt x="139943" y="279886"/>
                  </a:lnTo>
                  <a:cubicBezTo>
                    <a:pt x="102828" y="279886"/>
                    <a:pt x="67233" y="265142"/>
                    <a:pt x="40988" y="238897"/>
                  </a:cubicBezTo>
                  <a:cubicBezTo>
                    <a:pt x="14744" y="212653"/>
                    <a:pt x="0" y="177058"/>
                    <a:pt x="0" y="139943"/>
                  </a:cubicBezTo>
                  <a:lnTo>
                    <a:pt x="0" y="139943"/>
                  </a:lnTo>
                  <a:cubicBezTo>
                    <a:pt x="0" y="102828"/>
                    <a:pt x="14744" y="67233"/>
                    <a:pt x="40988" y="40988"/>
                  </a:cubicBezTo>
                  <a:cubicBezTo>
                    <a:pt x="67233" y="14744"/>
                    <a:pt x="102828" y="0"/>
                    <a:pt x="139943" y="0"/>
                  </a:cubicBez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FA4155"/>
              </a:solidFill>
              <a:prstDash val="solid"/>
              <a:round/>
            </a:ln>
          </p:spPr>
        </p:sp>
        <p:sp>
          <p:nvSpPr>
            <p:cNvPr name="TextBox 34" id="34"/>
            <p:cNvSpPr txBox="true"/>
            <p:nvPr/>
          </p:nvSpPr>
          <p:spPr>
            <a:xfrm>
              <a:off x="0" y="-38100"/>
              <a:ext cx="1309173" cy="31798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35" id="35"/>
          <p:cNvSpPr txBox="true"/>
          <p:nvPr/>
        </p:nvSpPr>
        <p:spPr>
          <a:xfrm rot="0">
            <a:off x="3149052" y="8966290"/>
            <a:ext cx="4161405" cy="547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480"/>
              </a:lnSpc>
            </a:pPr>
            <a:r>
              <a:rPr lang="en-US" sz="32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  <a:hlinkClick r:id="rId9" action="ppaction://hlinksldjump"/>
              </a:rPr>
              <a:t>върха</a:t>
            </a:r>
          </a:p>
        </p:txBody>
      </p:sp>
      <p:grpSp>
        <p:nvGrpSpPr>
          <p:cNvPr name="Group 36" id="36"/>
          <p:cNvGrpSpPr/>
          <p:nvPr/>
        </p:nvGrpSpPr>
        <p:grpSpPr>
          <a:xfrm rot="0">
            <a:off x="10668986" y="7117047"/>
            <a:ext cx="4970767" cy="1062691"/>
            <a:chOff x="0" y="0"/>
            <a:chExt cx="1309173" cy="279886"/>
          </a:xfrm>
        </p:grpSpPr>
        <p:sp>
          <p:nvSpPr>
            <p:cNvPr name="Freeform 37" id="37"/>
            <p:cNvSpPr/>
            <p:nvPr/>
          </p:nvSpPr>
          <p:spPr>
            <a:xfrm flipH="false" flipV="false" rot="0">
              <a:off x="0" y="0"/>
              <a:ext cx="1309173" cy="279886"/>
            </a:xfrm>
            <a:custGeom>
              <a:avLst/>
              <a:gdLst/>
              <a:ahLst/>
              <a:cxnLst/>
              <a:rect r="r" b="b" t="t" l="l"/>
              <a:pathLst>
                <a:path h="279886" w="1309173">
                  <a:moveTo>
                    <a:pt x="139943" y="0"/>
                  </a:moveTo>
                  <a:lnTo>
                    <a:pt x="1169230" y="0"/>
                  </a:lnTo>
                  <a:cubicBezTo>
                    <a:pt x="1246519" y="0"/>
                    <a:pt x="1309173" y="62655"/>
                    <a:pt x="1309173" y="139943"/>
                  </a:cubicBezTo>
                  <a:lnTo>
                    <a:pt x="1309173" y="139943"/>
                  </a:lnTo>
                  <a:cubicBezTo>
                    <a:pt x="1309173" y="177058"/>
                    <a:pt x="1294429" y="212653"/>
                    <a:pt x="1268185" y="238897"/>
                  </a:cubicBezTo>
                  <a:cubicBezTo>
                    <a:pt x="1241940" y="265142"/>
                    <a:pt x="1206345" y="279886"/>
                    <a:pt x="1169230" y="279886"/>
                  </a:cubicBezTo>
                  <a:lnTo>
                    <a:pt x="139943" y="279886"/>
                  </a:lnTo>
                  <a:cubicBezTo>
                    <a:pt x="102828" y="279886"/>
                    <a:pt x="67233" y="265142"/>
                    <a:pt x="40988" y="238897"/>
                  </a:cubicBezTo>
                  <a:cubicBezTo>
                    <a:pt x="14744" y="212653"/>
                    <a:pt x="0" y="177058"/>
                    <a:pt x="0" y="139943"/>
                  </a:cubicBezTo>
                  <a:lnTo>
                    <a:pt x="0" y="139943"/>
                  </a:lnTo>
                  <a:cubicBezTo>
                    <a:pt x="0" y="102828"/>
                    <a:pt x="14744" y="67233"/>
                    <a:pt x="40988" y="40988"/>
                  </a:cubicBezTo>
                  <a:cubicBezTo>
                    <a:pt x="67233" y="14744"/>
                    <a:pt x="102828" y="0"/>
                    <a:pt x="139943" y="0"/>
                  </a:cubicBez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FA4155"/>
              </a:solidFill>
              <a:prstDash val="solid"/>
              <a:round/>
            </a:ln>
          </p:spPr>
        </p:sp>
        <p:sp>
          <p:nvSpPr>
            <p:cNvPr name="TextBox 38" id="38"/>
            <p:cNvSpPr txBox="true"/>
            <p:nvPr/>
          </p:nvSpPr>
          <p:spPr>
            <a:xfrm>
              <a:off x="0" y="-38100"/>
              <a:ext cx="1309173" cy="31798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39" id="39"/>
          <p:cNvSpPr txBox="true"/>
          <p:nvPr/>
        </p:nvSpPr>
        <p:spPr>
          <a:xfrm rot="0">
            <a:off x="11073667" y="7369665"/>
            <a:ext cx="4161405" cy="547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480"/>
              </a:lnSpc>
            </a:pPr>
            <a:r>
              <a:rPr lang="en-US" sz="32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  <a:hlinkClick r:id="rId9" action="ppaction://hlinksldjump"/>
              </a:rPr>
              <a:t>молив</a:t>
            </a:r>
          </a:p>
        </p:txBody>
      </p:sp>
      <p:grpSp>
        <p:nvGrpSpPr>
          <p:cNvPr name="Group 40" id="40"/>
          <p:cNvGrpSpPr/>
          <p:nvPr/>
        </p:nvGrpSpPr>
        <p:grpSpPr>
          <a:xfrm rot="0">
            <a:off x="10668986" y="8713673"/>
            <a:ext cx="4970767" cy="1062691"/>
            <a:chOff x="0" y="0"/>
            <a:chExt cx="1309173" cy="279886"/>
          </a:xfrm>
        </p:grpSpPr>
        <p:sp>
          <p:nvSpPr>
            <p:cNvPr name="Freeform 41" id="41"/>
            <p:cNvSpPr/>
            <p:nvPr/>
          </p:nvSpPr>
          <p:spPr>
            <a:xfrm flipH="false" flipV="false" rot="0">
              <a:off x="0" y="0"/>
              <a:ext cx="1309173" cy="279886"/>
            </a:xfrm>
            <a:custGeom>
              <a:avLst/>
              <a:gdLst/>
              <a:ahLst/>
              <a:cxnLst/>
              <a:rect r="r" b="b" t="t" l="l"/>
              <a:pathLst>
                <a:path h="279886" w="1309173">
                  <a:moveTo>
                    <a:pt x="139943" y="0"/>
                  </a:moveTo>
                  <a:lnTo>
                    <a:pt x="1169230" y="0"/>
                  </a:lnTo>
                  <a:cubicBezTo>
                    <a:pt x="1246519" y="0"/>
                    <a:pt x="1309173" y="62655"/>
                    <a:pt x="1309173" y="139943"/>
                  </a:cubicBezTo>
                  <a:lnTo>
                    <a:pt x="1309173" y="139943"/>
                  </a:lnTo>
                  <a:cubicBezTo>
                    <a:pt x="1309173" y="177058"/>
                    <a:pt x="1294429" y="212653"/>
                    <a:pt x="1268185" y="238897"/>
                  </a:cubicBezTo>
                  <a:cubicBezTo>
                    <a:pt x="1241940" y="265142"/>
                    <a:pt x="1206345" y="279886"/>
                    <a:pt x="1169230" y="279886"/>
                  </a:cubicBezTo>
                  <a:lnTo>
                    <a:pt x="139943" y="279886"/>
                  </a:lnTo>
                  <a:cubicBezTo>
                    <a:pt x="102828" y="279886"/>
                    <a:pt x="67233" y="265142"/>
                    <a:pt x="40988" y="238897"/>
                  </a:cubicBezTo>
                  <a:cubicBezTo>
                    <a:pt x="14744" y="212653"/>
                    <a:pt x="0" y="177058"/>
                    <a:pt x="0" y="139943"/>
                  </a:cubicBezTo>
                  <a:lnTo>
                    <a:pt x="0" y="139943"/>
                  </a:lnTo>
                  <a:cubicBezTo>
                    <a:pt x="0" y="102828"/>
                    <a:pt x="14744" y="67233"/>
                    <a:pt x="40988" y="40988"/>
                  </a:cubicBezTo>
                  <a:cubicBezTo>
                    <a:pt x="67233" y="14744"/>
                    <a:pt x="102828" y="0"/>
                    <a:pt x="139943" y="0"/>
                  </a:cubicBez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FA4155"/>
              </a:solidFill>
              <a:prstDash val="solid"/>
              <a:round/>
            </a:ln>
          </p:spPr>
        </p:sp>
        <p:sp>
          <p:nvSpPr>
            <p:cNvPr name="TextBox 42" id="42"/>
            <p:cNvSpPr txBox="true"/>
            <p:nvPr/>
          </p:nvSpPr>
          <p:spPr>
            <a:xfrm>
              <a:off x="0" y="-38100"/>
              <a:ext cx="1309173" cy="31798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43" id="43"/>
          <p:cNvSpPr txBox="true"/>
          <p:nvPr/>
        </p:nvSpPr>
        <p:spPr>
          <a:xfrm rot="0">
            <a:off x="11073667" y="8966290"/>
            <a:ext cx="4161405" cy="547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480"/>
              </a:lnSpc>
            </a:pPr>
            <a:r>
              <a:rPr lang="en-US" sz="32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  <a:hlinkClick r:id="rId10" action="ppaction://hlinksldjump"/>
              </a:rPr>
              <a:t>провери</a:t>
            </a:r>
          </a:p>
        </p:txBody>
      </p:sp>
      <p:grpSp>
        <p:nvGrpSpPr>
          <p:cNvPr name="Group 44" id="44"/>
          <p:cNvGrpSpPr/>
          <p:nvPr/>
        </p:nvGrpSpPr>
        <p:grpSpPr>
          <a:xfrm rot="0">
            <a:off x="3363261" y="778800"/>
            <a:ext cx="430530" cy="886777"/>
            <a:chOff x="0" y="0"/>
            <a:chExt cx="574040" cy="1182370"/>
          </a:xfrm>
        </p:grpSpPr>
        <p:sp>
          <p:nvSpPr>
            <p:cNvPr name="Freeform 45" id="45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sp>
        <p:nvSpPr>
          <p:cNvPr name="Freeform 46" id="46"/>
          <p:cNvSpPr/>
          <p:nvPr/>
        </p:nvSpPr>
        <p:spPr>
          <a:xfrm flipH="false" flipV="false" rot="0">
            <a:off x="14543091" y="360689"/>
            <a:ext cx="3251383" cy="668011"/>
          </a:xfrm>
          <a:custGeom>
            <a:avLst/>
            <a:gdLst/>
            <a:ahLst/>
            <a:cxnLst/>
            <a:rect r="r" b="b" t="t" l="l"/>
            <a:pathLst>
              <a:path h="668011" w="3251383">
                <a:moveTo>
                  <a:pt x="0" y="0"/>
                </a:moveTo>
                <a:lnTo>
                  <a:pt x="3251383" y="0"/>
                </a:lnTo>
                <a:lnTo>
                  <a:pt x="3251383" y="668011"/>
                </a:lnTo>
                <a:lnTo>
                  <a:pt x="0" y="66801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slow">
    <p:push dir="l"/>
  </p:transition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1767163" y="5497168"/>
            <a:ext cx="2639315" cy="1619879"/>
          </a:xfrm>
          <a:custGeom>
            <a:avLst/>
            <a:gdLst/>
            <a:ahLst/>
            <a:cxnLst/>
            <a:rect r="r" b="b" t="t" l="l"/>
            <a:pathLst>
              <a:path h="1619879" w="2639315">
                <a:moveTo>
                  <a:pt x="0" y="0"/>
                </a:moveTo>
                <a:lnTo>
                  <a:pt x="2639315" y="0"/>
                </a:lnTo>
                <a:lnTo>
                  <a:pt x="2639315" y="1619879"/>
                </a:lnTo>
                <a:lnTo>
                  <a:pt x="0" y="161987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2475253" y="2303753"/>
            <a:ext cx="5957085" cy="4171951"/>
            <a:chOff x="0" y="0"/>
            <a:chExt cx="7942780" cy="5562601"/>
          </a:xfrm>
        </p:grpSpPr>
        <p:sp>
          <p:nvSpPr>
            <p:cNvPr name="TextBox 4" id="4"/>
            <p:cNvSpPr txBox="true"/>
            <p:nvPr/>
          </p:nvSpPr>
          <p:spPr>
            <a:xfrm rot="0">
              <a:off x="534" y="339302"/>
              <a:ext cx="7942245" cy="420475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6599"/>
                </a:lnSpc>
              </a:pPr>
              <a:r>
                <a:rPr lang="en-US" sz="18999">
                  <a:solidFill>
                    <a:srgbClr val="FA4155"/>
                  </a:solidFill>
                  <a:latin typeface="GilamBG 3"/>
                  <a:ea typeface="GilamBG 3"/>
                  <a:cs typeface="GilamBG 3"/>
                  <a:sym typeface="GilamBG 3"/>
                </a:rPr>
                <a:t>04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405727" y="4490086"/>
              <a:ext cx="7130792" cy="107251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6719"/>
                </a:lnSpc>
              </a:pPr>
              <a:r>
                <a:rPr lang="en-US" sz="4800">
                  <a:solidFill>
                    <a:srgbClr val="73D782"/>
                  </a:solidFill>
                  <a:latin typeface="GilamBG 4"/>
                  <a:ea typeface="GilamBG 4"/>
                  <a:cs typeface="GilamBG 4"/>
                  <a:sym typeface="GilamBG 4"/>
                </a:rPr>
                <a:t>ВЕРЕН ОТГОВОР</a:t>
              </a:r>
            </a:p>
          </p:txBody>
        </p:sp>
        <p:sp>
          <p:nvSpPr>
            <p:cNvPr name="TextBox 6" id="6"/>
            <p:cNvSpPr txBox="true"/>
            <p:nvPr/>
          </p:nvSpPr>
          <p:spPr>
            <a:xfrm rot="0">
              <a:off x="0" y="-66675"/>
              <a:ext cx="7942245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2"/>
                  <a:ea typeface="GilamBG 2"/>
                  <a:cs typeface="GilamBG 2"/>
                  <a:sym typeface="GilamBG 2"/>
                </a:rPr>
                <a:t>КРЪГ</a:t>
              </a: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0">
            <a:off x="825847" y="4710618"/>
            <a:ext cx="1936696" cy="1348425"/>
          </a:xfrm>
          <a:custGeom>
            <a:avLst/>
            <a:gdLst/>
            <a:ahLst/>
            <a:cxnLst/>
            <a:rect r="r" b="b" t="t" l="l"/>
            <a:pathLst>
              <a:path h="1348425" w="1936696">
                <a:moveTo>
                  <a:pt x="0" y="0"/>
                </a:moveTo>
                <a:lnTo>
                  <a:pt x="1936696" y="0"/>
                </a:lnTo>
                <a:lnTo>
                  <a:pt x="1936696" y="1348424"/>
                </a:lnTo>
                <a:lnTo>
                  <a:pt x="0" y="13484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467382" y="4052524"/>
            <a:ext cx="2653626" cy="2653626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16959392" y="5222787"/>
            <a:ext cx="2653626" cy="2653626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467382" y="2400665"/>
            <a:ext cx="1177944" cy="1177944"/>
            <a:chOff x="0" y="0"/>
            <a:chExt cx="812800" cy="8128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6" id="1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3363261" y="778800"/>
            <a:ext cx="430530" cy="886777"/>
            <a:chOff x="0" y="0"/>
            <a:chExt cx="574040" cy="118237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9" id="19"/>
          <p:cNvGrpSpPr/>
          <p:nvPr/>
        </p:nvGrpSpPr>
        <p:grpSpPr>
          <a:xfrm rot="0">
            <a:off x="10765077" y="6531260"/>
            <a:ext cx="299085" cy="585788"/>
            <a:chOff x="0" y="0"/>
            <a:chExt cx="398780" cy="78105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1" id="21"/>
          <p:cNvGrpSpPr/>
          <p:nvPr/>
        </p:nvGrpSpPr>
        <p:grpSpPr>
          <a:xfrm rot="0">
            <a:off x="14892300" y="5670299"/>
            <a:ext cx="290512" cy="669607"/>
            <a:chOff x="0" y="0"/>
            <a:chExt cx="387350" cy="89281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35560" y="49530"/>
              <a:ext cx="300990" cy="795020"/>
            </a:xfrm>
            <a:custGeom>
              <a:avLst/>
              <a:gdLst/>
              <a:ahLst/>
              <a:cxnLst/>
              <a:rect r="r" b="b" t="t" l="l"/>
              <a:pathLst>
                <a:path h="795020" w="300990">
                  <a:moveTo>
                    <a:pt x="107950" y="48260"/>
                  </a:moveTo>
                  <a:cubicBezTo>
                    <a:pt x="132080" y="467360"/>
                    <a:pt x="176530" y="566420"/>
                    <a:pt x="213360" y="631190"/>
                  </a:cubicBezTo>
                  <a:cubicBezTo>
                    <a:pt x="240030" y="678180"/>
                    <a:pt x="293370" y="711200"/>
                    <a:pt x="298450" y="740410"/>
                  </a:cubicBezTo>
                  <a:cubicBezTo>
                    <a:pt x="300990" y="755650"/>
                    <a:pt x="294640" y="770890"/>
                    <a:pt x="287020" y="779780"/>
                  </a:cubicBezTo>
                  <a:cubicBezTo>
                    <a:pt x="280670" y="787400"/>
                    <a:pt x="271780" y="792480"/>
                    <a:pt x="261620" y="792480"/>
                  </a:cubicBezTo>
                  <a:cubicBezTo>
                    <a:pt x="248920" y="792480"/>
                    <a:pt x="222250" y="777240"/>
                    <a:pt x="214630" y="767080"/>
                  </a:cubicBezTo>
                  <a:cubicBezTo>
                    <a:pt x="209550" y="758190"/>
                    <a:pt x="209550" y="748030"/>
                    <a:pt x="212090" y="739140"/>
                  </a:cubicBezTo>
                  <a:cubicBezTo>
                    <a:pt x="215900" y="727710"/>
                    <a:pt x="228600" y="711200"/>
                    <a:pt x="240030" y="707390"/>
                  </a:cubicBezTo>
                  <a:cubicBezTo>
                    <a:pt x="251460" y="703580"/>
                    <a:pt x="270510" y="706120"/>
                    <a:pt x="280670" y="712470"/>
                  </a:cubicBezTo>
                  <a:cubicBezTo>
                    <a:pt x="290830" y="720090"/>
                    <a:pt x="299720" y="737870"/>
                    <a:pt x="299720" y="749300"/>
                  </a:cubicBezTo>
                  <a:cubicBezTo>
                    <a:pt x="299720" y="762000"/>
                    <a:pt x="289560" y="778510"/>
                    <a:pt x="279400" y="786130"/>
                  </a:cubicBezTo>
                  <a:cubicBezTo>
                    <a:pt x="269240" y="792480"/>
                    <a:pt x="252730" y="795020"/>
                    <a:pt x="238760" y="789940"/>
                  </a:cubicBezTo>
                  <a:cubicBezTo>
                    <a:pt x="214630" y="781050"/>
                    <a:pt x="186690" y="751840"/>
                    <a:pt x="161290" y="713740"/>
                  </a:cubicBezTo>
                  <a:cubicBezTo>
                    <a:pt x="115570" y="643890"/>
                    <a:pt x="53340" y="495300"/>
                    <a:pt x="29210" y="382270"/>
                  </a:cubicBezTo>
                  <a:cubicBezTo>
                    <a:pt x="5080" y="270510"/>
                    <a:pt x="0" y="86360"/>
                    <a:pt x="15240" y="36830"/>
                  </a:cubicBezTo>
                  <a:cubicBezTo>
                    <a:pt x="19050" y="21590"/>
                    <a:pt x="25400" y="15240"/>
                    <a:pt x="34290" y="10160"/>
                  </a:cubicBezTo>
                  <a:cubicBezTo>
                    <a:pt x="41910" y="3810"/>
                    <a:pt x="55880" y="0"/>
                    <a:pt x="66040" y="1270"/>
                  </a:cubicBezTo>
                  <a:cubicBezTo>
                    <a:pt x="76200" y="2540"/>
                    <a:pt x="88900" y="8890"/>
                    <a:pt x="96520" y="16510"/>
                  </a:cubicBezTo>
                  <a:cubicBezTo>
                    <a:pt x="102870" y="25400"/>
                    <a:pt x="107950" y="48260"/>
                    <a:pt x="107950" y="4826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3" id="23"/>
          <p:cNvGrpSpPr/>
          <p:nvPr/>
        </p:nvGrpSpPr>
        <p:grpSpPr>
          <a:xfrm rot="0">
            <a:off x="11433760" y="4757600"/>
            <a:ext cx="430530" cy="886777"/>
            <a:chOff x="0" y="0"/>
            <a:chExt cx="574040" cy="118237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sp>
        <p:nvSpPr>
          <p:cNvPr name="TextBox 25" id="25"/>
          <p:cNvSpPr txBox="true"/>
          <p:nvPr/>
        </p:nvSpPr>
        <p:spPr>
          <a:xfrm rot="0">
            <a:off x="7926464" y="3194023"/>
            <a:ext cx="10455811" cy="712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880"/>
              </a:lnSpc>
            </a:pPr>
            <a:r>
              <a:rPr lang="en-US" sz="42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Учителката </a:t>
            </a:r>
            <a:r>
              <a:rPr lang="en-US" sz="4200" u="sng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провери</a:t>
            </a:r>
            <a:r>
              <a:rPr lang="en-US" sz="42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 тетрадките.</a:t>
            </a:r>
          </a:p>
        </p:txBody>
      </p:sp>
      <p:grpSp>
        <p:nvGrpSpPr>
          <p:cNvPr name="Group 26" id="26"/>
          <p:cNvGrpSpPr/>
          <p:nvPr/>
        </p:nvGrpSpPr>
        <p:grpSpPr>
          <a:xfrm rot="0">
            <a:off x="2744371" y="7117047"/>
            <a:ext cx="4970767" cy="1062691"/>
            <a:chOff x="0" y="0"/>
            <a:chExt cx="6627689" cy="1416921"/>
          </a:xfrm>
        </p:grpSpPr>
        <p:grpSp>
          <p:nvGrpSpPr>
            <p:cNvPr name="Group 27" id="27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28" id="28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2857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29" id="29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30" id="30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3"/>
                  <a:ea typeface="GilamBG 3"/>
                  <a:cs typeface="GilamBG 3"/>
                  <a:sym typeface="GilamBG 3"/>
                </a:rPr>
                <a:t>говори</a:t>
              </a:r>
            </a:p>
          </p:txBody>
        </p:sp>
      </p:grpSp>
      <p:grpSp>
        <p:nvGrpSpPr>
          <p:cNvPr name="Group 31" id="31"/>
          <p:cNvGrpSpPr/>
          <p:nvPr/>
        </p:nvGrpSpPr>
        <p:grpSpPr>
          <a:xfrm rot="0">
            <a:off x="2744371" y="8713673"/>
            <a:ext cx="4970767" cy="1062691"/>
            <a:chOff x="0" y="0"/>
            <a:chExt cx="6627689" cy="1416921"/>
          </a:xfrm>
        </p:grpSpPr>
        <p:grpSp>
          <p:nvGrpSpPr>
            <p:cNvPr name="Group 32" id="32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33" id="33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2857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34" id="34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35" id="35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3"/>
                  <a:ea typeface="GilamBG 3"/>
                  <a:cs typeface="GilamBG 3"/>
                  <a:sym typeface="GilamBG 3"/>
                </a:rPr>
                <a:t>върха</a:t>
              </a:r>
            </a:p>
          </p:txBody>
        </p:sp>
      </p:grpSp>
      <p:grpSp>
        <p:nvGrpSpPr>
          <p:cNvPr name="Group 36" id="36"/>
          <p:cNvGrpSpPr/>
          <p:nvPr/>
        </p:nvGrpSpPr>
        <p:grpSpPr>
          <a:xfrm rot="0">
            <a:off x="10668986" y="7117047"/>
            <a:ext cx="4970767" cy="1062691"/>
            <a:chOff x="0" y="0"/>
            <a:chExt cx="6627689" cy="1416921"/>
          </a:xfrm>
        </p:grpSpPr>
        <p:grpSp>
          <p:nvGrpSpPr>
            <p:cNvPr name="Group 37" id="37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38" id="38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2857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39" id="39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40" id="40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3"/>
                  <a:ea typeface="GilamBG 3"/>
                  <a:cs typeface="GilamBG 3"/>
                  <a:sym typeface="GilamBG 3"/>
                </a:rPr>
                <a:t>молив</a:t>
              </a:r>
            </a:p>
          </p:txBody>
        </p:sp>
      </p:grpSp>
      <p:grpSp>
        <p:nvGrpSpPr>
          <p:cNvPr name="Group 41" id="41"/>
          <p:cNvGrpSpPr/>
          <p:nvPr/>
        </p:nvGrpSpPr>
        <p:grpSpPr>
          <a:xfrm rot="0">
            <a:off x="10668986" y="8713673"/>
            <a:ext cx="4970767" cy="1062691"/>
            <a:chOff x="0" y="0"/>
            <a:chExt cx="6627689" cy="1416921"/>
          </a:xfrm>
        </p:grpSpPr>
        <p:grpSp>
          <p:nvGrpSpPr>
            <p:cNvPr name="Group 42" id="42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43" id="43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D7FFAF"/>
              </a:solidFill>
              <a:ln w="28575" cap="rnd">
                <a:solidFill>
                  <a:srgbClr val="D7FFAF"/>
                </a:solidFill>
                <a:prstDash val="solid"/>
                <a:round/>
              </a:ln>
            </p:spPr>
          </p:sp>
          <p:sp>
            <p:nvSpPr>
              <p:cNvPr name="TextBox 44" id="44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45" id="45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4"/>
                  <a:ea typeface="GilamBG 4"/>
                  <a:cs typeface="GilamBG 4"/>
                  <a:sym typeface="GilamBG 4"/>
                </a:rPr>
                <a:t>провери</a:t>
              </a:r>
            </a:p>
          </p:txBody>
        </p:sp>
      </p:grpSp>
      <p:sp>
        <p:nvSpPr>
          <p:cNvPr name="Freeform 46" id="46">
            <a:hlinkClick r:id="rId8" action="ppaction://hlinksldjump"/>
          </p:cNvPr>
          <p:cNvSpPr/>
          <p:nvPr/>
        </p:nvSpPr>
        <p:spPr>
          <a:xfrm flipH="false" flipV="false" rot="0">
            <a:off x="15639753" y="1376311"/>
            <a:ext cx="1483555" cy="1483555"/>
          </a:xfrm>
          <a:custGeom>
            <a:avLst/>
            <a:gdLst/>
            <a:ahLst/>
            <a:cxnLst/>
            <a:rect r="r" b="b" t="t" l="l"/>
            <a:pathLst>
              <a:path h="1483555" w="1483555">
                <a:moveTo>
                  <a:pt x="0" y="0"/>
                </a:moveTo>
                <a:lnTo>
                  <a:pt x="1483555" y="0"/>
                </a:lnTo>
                <a:lnTo>
                  <a:pt x="1483555" y="1483555"/>
                </a:lnTo>
                <a:lnTo>
                  <a:pt x="0" y="148355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7" id="47"/>
          <p:cNvSpPr/>
          <p:nvPr/>
        </p:nvSpPr>
        <p:spPr>
          <a:xfrm flipH="false" flipV="false" rot="0">
            <a:off x="14543091" y="360689"/>
            <a:ext cx="3251383" cy="668011"/>
          </a:xfrm>
          <a:custGeom>
            <a:avLst/>
            <a:gdLst/>
            <a:ahLst/>
            <a:cxnLst/>
            <a:rect r="r" b="b" t="t" l="l"/>
            <a:pathLst>
              <a:path h="668011" w="3251383">
                <a:moveTo>
                  <a:pt x="0" y="0"/>
                </a:moveTo>
                <a:lnTo>
                  <a:pt x="3251383" y="0"/>
                </a:lnTo>
                <a:lnTo>
                  <a:pt x="3251383" y="668011"/>
                </a:lnTo>
                <a:lnTo>
                  <a:pt x="0" y="668011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slow">
    <p:push dir="l"/>
  </p:transition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1767163" y="5497168"/>
            <a:ext cx="2639315" cy="1619879"/>
          </a:xfrm>
          <a:custGeom>
            <a:avLst/>
            <a:gdLst/>
            <a:ahLst/>
            <a:cxnLst/>
            <a:rect r="r" b="b" t="t" l="l"/>
            <a:pathLst>
              <a:path h="1619879" w="2639315">
                <a:moveTo>
                  <a:pt x="0" y="0"/>
                </a:moveTo>
                <a:lnTo>
                  <a:pt x="2639315" y="0"/>
                </a:lnTo>
                <a:lnTo>
                  <a:pt x="2639315" y="1619879"/>
                </a:lnTo>
                <a:lnTo>
                  <a:pt x="0" y="161987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2466775" y="2305337"/>
            <a:ext cx="5957085" cy="4171951"/>
            <a:chOff x="0" y="0"/>
            <a:chExt cx="7942780" cy="5562601"/>
          </a:xfrm>
        </p:grpSpPr>
        <p:sp>
          <p:nvSpPr>
            <p:cNvPr name="TextBox 4" id="4"/>
            <p:cNvSpPr txBox="true"/>
            <p:nvPr/>
          </p:nvSpPr>
          <p:spPr>
            <a:xfrm rot="0">
              <a:off x="534" y="339302"/>
              <a:ext cx="7942245" cy="420475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6599"/>
                </a:lnSpc>
              </a:pPr>
              <a:r>
                <a:rPr lang="en-US" sz="18999">
                  <a:solidFill>
                    <a:srgbClr val="FA4155"/>
                  </a:solidFill>
                  <a:latin typeface="GilamBG 3"/>
                  <a:ea typeface="GilamBG 3"/>
                  <a:cs typeface="GilamBG 3"/>
                  <a:sym typeface="GilamBG 3"/>
                </a:rPr>
                <a:t>04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405727" y="4490086"/>
              <a:ext cx="7130792" cy="107251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6719"/>
                </a:lnSpc>
              </a:pPr>
              <a:r>
                <a:rPr lang="en-US" sz="4800">
                  <a:solidFill>
                    <a:srgbClr val="FA4155"/>
                  </a:solidFill>
                  <a:latin typeface="GilamBG 4"/>
                  <a:ea typeface="GilamBG 4"/>
                  <a:cs typeface="GilamBG 4"/>
                  <a:sym typeface="GilamBG 4"/>
                </a:rPr>
                <a:t>ГРЕШНО</a:t>
              </a:r>
            </a:p>
          </p:txBody>
        </p:sp>
        <p:sp>
          <p:nvSpPr>
            <p:cNvPr name="TextBox 6" id="6"/>
            <p:cNvSpPr txBox="true"/>
            <p:nvPr/>
          </p:nvSpPr>
          <p:spPr>
            <a:xfrm rot="0">
              <a:off x="0" y="-66675"/>
              <a:ext cx="7942245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2"/>
                  <a:ea typeface="GilamBG 2"/>
                  <a:cs typeface="GilamBG 2"/>
                  <a:sym typeface="GilamBG 2"/>
                </a:rPr>
                <a:t>КРЪГ</a:t>
              </a: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0">
            <a:off x="825847" y="4710618"/>
            <a:ext cx="1936696" cy="1348425"/>
          </a:xfrm>
          <a:custGeom>
            <a:avLst/>
            <a:gdLst/>
            <a:ahLst/>
            <a:cxnLst/>
            <a:rect r="r" b="b" t="t" l="l"/>
            <a:pathLst>
              <a:path h="1348425" w="1936696">
                <a:moveTo>
                  <a:pt x="0" y="0"/>
                </a:moveTo>
                <a:lnTo>
                  <a:pt x="1936696" y="0"/>
                </a:lnTo>
                <a:lnTo>
                  <a:pt x="1936696" y="1348424"/>
                </a:lnTo>
                <a:lnTo>
                  <a:pt x="0" y="134842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467382" y="4052524"/>
            <a:ext cx="2653626" cy="2653626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16959392" y="5222787"/>
            <a:ext cx="2653626" cy="2653626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467382" y="2400665"/>
            <a:ext cx="1177944" cy="1177944"/>
            <a:chOff x="0" y="0"/>
            <a:chExt cx="812800" cy="8128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6" id="1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3363261" y="778800"/>
            <a:ext cx="430530" cy="886777"/>
            <a:chOff x="0" y="0"/>
            <a:chExt cx="574040" cy="118237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9" id="19"/>
          <p:cNvGrpSpPr/>
          <p:nvPr/>
        </p:nvGrpSpPr>
        <p:grpSpPr>
          <a:xfrm rot="0">
            <a:off x="10765077" y="6531260"/>
            <a:ext cx="299085" cy="585788"/>
            <a:chOff x="0" y="0"/>
            <a:chExt cx="398780" cy="78105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1" id="21"/>
          <p:cNvGrpSpPr/>
          <p:nvPr/>
        </p:nvGrpSpPr>
        <p:grpSpPr>
          <a:xfrm rot="0">
            <a:off x="14892300" y="5670299"/>
            <a:ext cx="290512" cy="669607"/>
            <a:chOff x="0" y="0"/>
            <a:chExt cx="387350" cy="892810"/>
          </a:xfrm>
        </p:grpSpPr>
        <p:sp>
          <p:nvSpPr>
            <p:cNvPr name="Freeform 22" id="22"/>
            <p:cNvSpPr/>
            <p:nvPr/>
          </p:nvSpPr>
          <p:spPr>
            <a:xfrm flipH="false" flipV="false" rot="0">
              <a:off x="35560" y="49530"/>
              <a:ext cx="300990" cy="795020"/>
            </a:xfrm>
            <a:custGeom>
              <a:avLst/>
              <a:gdLst/>
              <a:ahLst/>
              <a:cxnLst/>
              <a:rect r="r" b="b" t="t" l="l"/>
              <a:pathLst>
                <a:path h="795020" w="300990">
                  <a:moveTo>
                    <a:pt x="107950" y="48260"/>
                  </a:moveTo>
                  <a:cubicBezTo>
                    <a:pt x="132080" y="467360"/>
                    <a:pt x="176530" y="566420"/>
                    <a:pt x="213360" y="631190"/>
                  </a:cubicBezTo>
                  <a:cubicBezTo>
                    <a:pt x="240030" y="678180"/>
                    <a:pt x="293370" y="711200"/>
                    <a:pt x="298450" y="740410"/>
                  </a:cubicBezTo>
                  <a:cubicBezTo>
                    <a:pt x="300990" y="755650"/>
                    <a:pt x="294640" y="770890"/>
                    <a:pt x="287020" y="779780"/>
                  </a:cubicBezTo>
                  <a:cubicBezTo>
                    <a:pt x="280670" y="787400"/>
                    <a:pt x="271780" y="792480"/>
                    <a:pt x="261620" y="792480"/>
                  </a:cubicBezTo>
                  <a:cubicBezTo>
                    <a:pt x="248920" y="792480"/>
                    <a:pt x="222250" y="777240"/>
                    <a:pt x="214630" y="767080"/>
                  </a:cubicBezTo>
                  <a:cubicBezTo>
                    <a:pt x="209550" y="758190"/>
                    <a:pt x="209550" y="748030"/>
                    <a:pt x="212090" y="739140"/>
                  </a:cubicBezTo>
                  <a:cubicBezTo>
                    <a:pt x="215900" y="727710"/>
                    <a:pt x="228600" y="711200"/>
                    <a:pt x="240030" y="707390"/>
                  </a:cubicBezTo>
                  <a:cubicBezTo>
                    <a:pt x="251460" y="703580"/>
                    <a:pt x="270510" y="706120"/>
                    <a:pt x="280670" y="712470"/>
                  </a:cubicBezTo>
                  <a:cubicBezTo>
                    <a:pt x="290830" y="720090"/>
                    <a:pt x="299720" y="737870"/>
                    <a:pt x="299720" y="749300"/>
                  </a:cubicBezTo>
                  <a:cubicBezTo>
                    <a:pt x="299720" y="762000"/>
                    <a:pt x="289560" y="778510"/>
                    <a:pt x="279400" y="786130"/>
                  </a:cubicBezTo>
                  <a:cubicBezTo>
                    <a:pt x="269240" y="792480"/>
                    <a:pt x="252730" y="795020"/>
                    <a:pt x="238760" y="789940"/>
                  </a:cubicBezTo>
                  <a:cubicBezTo>
                    <a:pt x="214630" y="781050"/>
                    <a:pt x="186690" y="751840"/>
                    <a:pt x="161290" y="713740"/>
                  </a:cubicBezTo>
                  <a:cubicBezTo>
                    <a:pt x="115570" y="643890"/>
                    <a:pt x="53340" y="495300"/>
                    <a:pt x="29210" y="382270"/>
                  </a:cubicBezTo>
                  <a:cubicBezTo>
                    <a:pt x="5080" y="270510"/>
                    <a:pt x="0" y="86360"/>
                    <a:pt x="15240" y="36830"/>
                  </a:cubicBezTo>
                  <a:cubicBezTo>
                    <a:pt x="19050" y="21590"/>
                    <a:pt x="25400" y="15240"/>
                    <a:pt x="34290" y="10160"/>
                  </a:cubicBezTo>
                  <a:cubicBezTo>
                    <a:pt x="41910" y="3810"/>
                    <a:pt x="55880" y="0"/>
                    <a:pt x="66040" y="1270"/>
                  </a:cubicBezTo>
                  <a:cubicBezTo>
                    <a:pt x="76200" y="2540"/>
                    <a:pt x="88900" y="8890"/>
                    <a:pt x="96520" y="16510"/>
                  </a:cubicBezTo>
                  <a:cubicBezTo>
                    <a:pt x="102870" y="25400"/>
                    <a:pt x="107950" y="48260"/>
                    <a:pt x="107950" y="4826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3" id="23"/>
          <p:cNvGrpSpPr/>
          <p:nvPr/>
        </p:nvGrpSpPr>
        <p:grpSpPr>
          <a:xfrm rot="0">
            <a:off x="11433760" y="4757600"/>
            <a:ext cx="430530" cy="886777"/>
            <a:chOff x="0" y="0"/>
            <a:chExt cx="574040" cy="118237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5" id="25"/>
          <p:cNvGrpSpPr/>
          <p:nvPr/>
        </p:nvGrpSpPr>
        <p:grpSpPr>
          <a:xfrm rot="0">
            <a:off x="2744371" y="7117047"/>
            <a:ext cx="4970767" cy="1062691"/>
            <a:chOff x="0" y="0"/>
            <a:chExt cx="6627689" cy="1416921"/>
          </a:xfrm>
        </p:grpSpPr>
        <p:grpSp>
          <p:nvGrpSpPr>
            <p:cNvPr name="Group 26" id="26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27" id="27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2857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28" id="28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29" id="29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3"/>
                  <a:ea typeface="GilamBG 3"/>
                  <a:cs typeface="GilamBG 3"/>
                  <a:sym typeface="GilamBG 3"/>
                </a:rPr>
                <a:t>говори</a:t>
              </a:r>
            </a:p>
          </p:txBody>
        </p:sp>
      </p:grpSp>
      <p:grpSp>
        <p:nvGrpSpPr>
          <p:cNvPr name="Group 30" id="30"/>
          <p:cNvGrpSpPr/>
          <p:nvPr/>
        </p:nvGrpSpPr>
        <p:grpSpPr>
          <a:xfrm rot="0">
            <a:off x="2744371" y="8713673"/>
            <a:ext cx="4970767" cy="1062691"/>
            <a:chOff x="0" y="0"/>
            <a:chExt cx="6627689" cy="1416921"/>
          </a:xfrm>
        </p:grpSpPr>
        <p:grpSp>
          <p:nvGrpSpPr>
            <p:cNvPr name="Group 31" id="31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32" id="32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2857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33" id="33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34" id="34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3"/>
                  <a:ea typeface="GilamBG 3"/>
                  <a:cs typeface="GilamBG 3"/>
                  <a:sym typeface="GilamBG 3"/>
                </a:rPr>
                <a:t>върха</a:t>
              </a:r>
            </a:p>
          </p:txBody>
        </p:sp>
      </p:grpSp>
      <p:grpSp>
        <p:nvGrpSpPr>
          <p:cNvPr name="Group 35" id="35"/>
          <p:cNvGrpSpPr/>
          <p:nvPr/>
        </p:nvGrpSpPr>
        <p:grpSpPr>
          <a:xfrm rot="0">
            <a:off x="10668986" y="7117047"/>
            <a:ext cx="4970767" cy="1062691"/>
            <a:chOff x="0" y="0"/>
            <a:chExt cx="6627689" cy="1416921"/>
          </a:xfrm>
        </p:grpSpPr>
        <p:grpSp>
          <p:nvGrpSpPr>
            <p:cNvPr name="Group 36" id="36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37" id="37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2857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38" id="38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39" id="39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3"/>
                  <a:ea typeface="GilamBG 3"/>
                  <a:cs typeface="GilamBG 3"/>
                  <a:sym typeface="GilamBG 3"/>
                </a:rPr>
                <a:t>молив</a:t>
              </a:r>
            </a:p>
          </p:txBody>
        </p:sp>
      </p:grpSp>
      <p:grpSp>
        <p:nvGrpSpPr>
          <p:cNvPr name="Group 40" id="40"/>
          <p:cNvGrpSpPr/>
          <p:nvPr/>
        </p:nvGrpSpPr>
        <p:grpSpPr>
          <a:xfrm rot="0">
            <a:off x="10668986" y="8713673"/>
            <a:ext cx="4970767" cy="1062691"/>
            <a:chOff x="0" y="0"/>
            <a:chExt cx="6627689" cy="1416921"/>
          </a:xfrm>
        </p:grpSpPr>
        <p:grpSp>
          <p:nvGrpSpPr>
            <p:cNvPr name="Group 41" id="41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42" id="42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D7FFAF"/>
              </a:solidFill>
              <a:ln w="28575" cap="rnd">
                <a:solidFill>
                  <a:srgbClr val="D7FFAF"/>
                </a:solidFill>
                <a:prstDash val="solid"/>
                <a:round/>
              </a:ln>
            </p:spPr>
          </p:sp>
          <p:sp>
            <p:nvSpPr>
              <p:cNvPr name="TextBox 43" id="43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44" id="44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4"/>
                  <a:ea typeface="GilamBG 4"/>
                  <a:cs typeface="GilamBG 4"/>
                  <a:sym typeface="GilamBG 4"/>
                </a:rPr>
                <a:t>провери</a:t>
              </a:r>
            </a:p>
          </p:txBody>
        </p:sp>
      </p:grpSp>
      <p:sp>
        <p:nvSpPr>
          <p:cNvPr name="TextBox 45" id="45"/>
          <p:cNvSpPr txBox="true"/>
          <p:nvPr/>
        </p:nvSpPr>
        <p:spPr>
          <a:xfrm rot="0">
            <a:off x="7858915" y="3184274"/>
            <a:ext cx="10455811" cy="712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880"/>
              </a:lnSpc>
            </a:pPr>
            <a:r>
              <a:rPr lang="en-US" sz="42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Учителката                    тетрадките.</a:t>
            </a:r>
          </a:p>
        </p:txBody>
      </p:sp>
      <p:sp>
        <p:nvSpPr>
          <p:cNvPr name="AutoShape 46" id="46"/>
          <p:cNvSpPr/>
          <p:nvPr/>
        </p:nvSpPr>
        <p:spPr>
          <a:xfrm>
            <a:off x="11920199" y="3887443"/>
            <a:ext cx="2028443" cy="0"/>
          </a:xfrm>
          <a:prstGeom prst="line">
            <a:avLst/>
          </a:prstGeom>
          <a:ln cap="flat" w="38100">
            <a:solidFill>
              <a:srgbClr val="05326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7" id="47"/>
          <p:cNvSpPr/>
          <p:nvPr/>
        </p:nvSpPr>
        <p:spPr>
          <a:xfrm flipH="false" flipV="false" rot="0">
            <a:off x="14543091" y="360689"/>
            <a:ext cx="3251383" cy="668011"/>
          </a:xfrm>
          <a:custGeom>
            <a:avLst/>
            <a:gdLst/>
            <a:ahLst/>
            <a:cxnLst/>
            <a:rect r="r" b="b" t="t" l="l"/>
            <a:pathLst>
              <a:path h="668011" w="3251383">
                <a:moveTo>
                  <a:pt x="0" y="0"/>
                </a:moveTo>
                <a:lnTo>
                  <a:pt x="3251383" y="0"/>
                </a:lnTo>
                <a:lnTo>
                  <a:pt x="3251383" y="668011"/>
                </a:lnTo>
                <a:lnTo>
                  <a:pt x="0" y="66801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8" id="48">
            <a:hlinkClick r:id="rId10" action="ppaction://hlinksldjump"/>
          </p:cNvPr>
          <p:cNvSpPr/>
          <p:nvPr/>
        </p:nvSpPr>
        <p:spPr>
          <a:xfrm flipH="false" flipV="false" rot="0">
            <a:off x="15639753" y="1376311"/>
            <a:ext cx="1483555" cy="1483555"/>
          </a:xfrm>
          <a:custGeom>
            <a:avLst/>
            <a:gdLst/>
            <a:ahLst/>
            <a:cxnLst/>
            <a:rect r="r" b="b" t="t" l="l"/>
            <a:pathLst>
              <a:path h="1483555" w="1483555">
                <a:moveTo>
                  <a:pt x="0" y="0"/>
                </a:moveTo>
                <a:lnTo>
                  <a:pt x="1483555" y="0"/>
                </a:lnTo>
                <a:lnTo>
                  <a:pt x="1483555" y="1483555"/>
                </a:lnTo>
                <a:lnTo>
                  <a:pt x="0" y="148355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slow">
    <p:push dir="l"/>
  </p:transition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56354" y="4350636"/>
            <a:ext cx="1527620" cy="2057400"/>
          </a:xfrm>
          <a:custGeom>
            <a:avLst/>
            <a:gdLst/>
            <a:ahLst/>
            <a:cxnLst/>
            <a:rect r="r" b="b" t="t" l="l"/>
            <a:pathLst>
              <a:path h="2057400" w="1527620">
                <a:moveTo>
                  <a:pt x="0" y="0"/>
                </a:moveTo>
                <a:lnTo>
                  <a:pt x="1527619" y="0"/>
                </a:lnTo>
                <a:lnTo>
                  <a:pt x="1527619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467382" y="4052524"/>
            <a:ext cx="2653626" cy="2653626"/>
            <a:chOff x="0" y="0"/>
            <a:chExt cx="812800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5" id="5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6587917" y="2607880"/>
            <a:ext cx="2653626" cy="2653626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467382" y="2400665"/>
            <a:ext cx="1177944" cy="1177944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8998744" y="1028700"/>
            <a:ext cx="290512" cy="669607"/>
            <a:chOff x="0" y="0"/>
            <a:chExt cx="387350" cy="89281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35560" y="49530"/>
              <a:ext cx="300990" cy="795020"/>
            </a:xfrm>
            <a:custGeom>
              <a:avLst/>
              <a:gdLst/>
              <a:ahLst/>
              <a:cxnLst/>
              <a:rect r="r" b="b" t="t" l="l"/>
              <a:pathLst>
                <a:path h="795020" w="300990">
                  <a:moveTo>
                    <a:pt x="107950" y="48260"/>
                  </a:moveTo>
                  <a:cubicBezTo>
                    <a:pt x="132080" y="467360"/>
                    <a:pt x="176530" y="566420"/>
                    <a:pt x="213360" y="631190"/>
                  </a:cubicBezTo>
                  <a:cubicBezTo>
                    <a:pt x="240030" y="678180"/>
                    <a:pt x="293370" y="711200"/>
                    <a:pt x="298450" y="740410"/>
                  </a:cubicBezTo>
                  <a:cubicBezTo>
                    <a:pt x="300990" y="755650"/>
                    <a:pt x="294640" y="770890"/>
                    <a:pt x="287020" y="779780"/>
                  </a:cubicBezTo>
                  <a:cubicBezTo>
                    <a:pt x="280670" y="787400"/>
                    <a:pt x="271780" y="792480"/>
                    <a:pt x="261620" y="792480"/>
                  </a:cubicBezTo>
                  <a:cubicBezTo>
                    <a:pt x="248920" y="792480"/>
                    <a:pt x="222250" y="777240"/>
                    <a:pt x="214630" y="767080"/>
                  </a:cubicBezTo>
                  <a:cubicBezTo>
                    <a:pt x="209550" y="758190"/>
                    <a:pt x="209550" y="748030"/>
                    <a:pt x="212090" y="739140"/>
                  </a:cubicBezTo>
                  <a:cubicBezTo>
                    <a:pt x="215900" y="727710"/>
                    <a:pt x="228600" y="711200"/>
                    <a:pt x="240030" y="707390"/>
                  </a:cubicBezTo>
                  <a:cubicBezTo>
                    <a:pt x="251460" y="703580"/>
                    <a:pt x="270510" y="706120"/>
                    <a:pt x="280670" y="712470"/>
                  </a:cubicBezTo>
                  <a:cubicBezTo>
                    <a:pt x="290830" y="720090"/>
                    <a:pt x="299720" y="737870"/>
                    <a:pt x="299720" y="749300"/>
                  </a:cubicBezTo>
                  <a:cubicBezTo>
                    <a:pt x="299720" y="762000"/>
                    <a:pt x="289560" y="778510"/>
                    <a:pt x="279400" y="786130"/>
                  </a:cubicBezTo>
                  <a:cubicBezTo>
                    <a:pt x="269240" y="792480"/>
                    <a:pt x="252730" y="795020"/>
                    <a:pt x="238760" y="789940"/>
                  </a:cubicBezTo>
                  <a:cubicBezTo>
                    <a:pt x="214630" y="781050"/>
                    <a:pt x="186690" y="751840"/>
                    <a:pt x="161290" y="713740"/>
                  </a:cubicBezTo>
                  <a:cubicBezTo>
                    <a:pt x="115570" y="643890"/>
                    <a:pt x="53340" y="495300"/>
                    <a:pt x="29210" y="382270"/>
                  </a:cubicBezTo>
                  <a:cubicBezTo>
                    <a:pt x="5080" y="270510"/>
                    <a:pt x="0" y="86360"/>
                    <a:pt x="15240" y="36830"/>
                  </a:cubicBezTo>
                  <a:cubicBezTo>
                    <a:pt x="19050" y="21590"/>
                    <a:pt x="25400" y="15240"/>
                    <a:pt x="34290" y="10160"/>
                  </a:cubicBezTo>
                  <a:cubicBezTo>
                    <a:pt x="41910" y="3810"/>
                    <a:pt x="55880" y="0"/>
                    <a:pt x="66040" y="1270"/>
                  </a:cubicBezTo>
                  <a:cubicBezTo>
                    <a:pt x="76200" y="2540"/>
                    <a:pt x="88900" y="8890"/>
                    <a:pt x="96520" y="16510"/>
                  </a:cubicBezTo>
                  <a:cubicBezTo>
                    <a:pt x="102870" y="25400"/>
                    <a:pt x="107950" y="48260"/>
                    <a:pt x="107950" y="4826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4" id="14"/>
          <p:cNvGrpSpPr/>
          <p:nvPr/>
        </p:nvGrpSpPr>
        <p:grpSpPr>
          <a:xfrm rot="0">
            <a:off x="10765077" y="6531260"/>
            <a:ext cx="299085" cy="585788"/>
            <a:chOff x="0" y="0"/>
            <a:chExt cx="398780" cy="78105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6" id="16"/>
          <p:cNvGrpSpPr/>
          <p:nvPr/>
        </p:nvGrpSpPr>
        <p:grpSpPr>
          <a:xfrm rot="0">
            <a:off x="14892300" y="5670299"/>
            <a:ext cx="290512" cy="669607"/>
            <a:chOff x="0" y="0"/>
            <a:chExt cx="387350" cy="89281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35560" y="49530"/>
              <a:ext cx="300990" cy="795020"/>
            </a:xfrm>
            <a:custGeom>
              <a:avLst/>
              <a:gdLst/>
              <a:ahLst/>
              <a:cxnLst/>
              <a:rect r="r" b="b" t="t" l="l"/>
              <a:pathLst>
                <a:path h="795020" w="300990">
                  <a:moveTo>
                    <a:pt x="107950" y="48260"/>
                  </a:moveTo>
                  <a:cubicBezTo>
                    <a:pt x="132080" y="467360"/>
                    <a:pt x="176530" y="566420"/>
                    <a:pt x="213360" y="631190"/>
                  </a:cubicBezTo>
                  <a:cubicBezTo>
                    <a:pt x="240030" y="678180"/>
                    <a:pt x="293370" y="711200"/>
                    <a:pt x="298450" y="740410"/>
                  </a:cubicBezTo>
                  <a:cubicBezTo>
                    <a:pt x="300990" y="755650"/>
                    <a:pt x="294640" y="770890"/>
                    <a:pt x="287020" y="779780"/>
                  </a:cubicBezTo>
                  <a:cubicBezTo>
                    <a:pt x="280670" y="787400"/>
                    <a:pt x="271780" y="792480"/>
                    <a:pt x="261620" y="792480"/>
                  </a:cubicBezTo>
                  <a:cubicBezTo>
                    <a:pt x="248920" y="792480"/>
                    <a:pt x="222250" y="777240"/>
                    <a:pt x="214630" y="767080"/>
                  </a:cubicBezTo>
                  <a:cubicBezTo>
                    <a:pt x="209550" y="758190"/>
                    <a:pt x="209550" y="748030"/>
                    <a:pt x="212090" y="739140"/>
                  </a:cubicBezTo>
                  <a:cubicBezTo>
                    <a:pt x="215900" y="727710"/>
                    <a:pt x="228600" y="711200"/>
                    <a:pt x="240030" y="707390"/>
                  </a:cubicBezTo>
                  <a:cubicBezTo>
                    <a:pt x="251460" y="703580"/>
                    <a:pt x="270510" y="706120"/>
                    <a:pt x="280670" y="712470"/>
                  </a:cubicBezTo>
                  <a:cubicBezTo>
                    <a:pt x="290830" y="720090"/>
                    <a:pt x="299720" y="737870"/>
                    <a:pt x="299720" y="749300"/>
                  </a:cubicBezTo>
                  <a:cubicBezTo>
                    <a:pt x="299720" y="762000"/>
                    <a:pt x="289560" y="778510"/>
                    <a:pt x="279400" y="786130"/>
                  </a:cubicBezTo>
                  <a:cubicBezTo>
                    <a:pt x="269240" y="792480"/>
                    <a:pt x="252730" y="795020"/>
                    <a:pt x="238760" y="789940"/>
                  </a:cubicBezTo>
                  <a:cubicBezTo>
                    <a:pt x="214630" y="781050"/>
                    <a:pt x="186690" y="751840"/>
                    <a:pt x="161290" y="713740"/>
                  </a:cubicBezTo>
                  <a:cubicBezTo>
                    <a:pt x="115570" y="643890"/>
                    <a:pt x="53340" y="495300"/>
                    <a:pt x="29210" y="382270"/>
                  </a:cubicBezTo>
                  <a:cubicBezTo>
                    <a:pt x="5080" y="270510"/>
                    <a:pt x="0" y="86360"/>
                    <a:pt x="15240" y="36830"/>
                  </a:cubicBezTo>
                  <a:cubicBezTo>
                    <a:pt x="19050" y="21590"/>
                    <a:pt x="25400" y="15240"/>
                    <a:pt x="34290" y="10160"/>
                  </a:cubicBezTo>
                  <a:cubicBezTo>
                    <a:pt x="41910" y="3810"/>
                    <a:pt x="55880" y="0"/>
                    <a:pt x="66040" y="1270"/>
                  </a:cubicBezTo>
                  <a:cubicBezTo>
                    <a:pt x="76200" y="2540"/>
                    <a:pt x="88900" y="8890"/>
                    <a:pt x="96520" y="16510"/>
                  </a:cubicBezTo>
                  <a:cubicBezTo>
                    <a:pt x="102870" y="25400"/>
                    <a:pt x="107950" y="48260"/>
                    <a:pt x="107950" y="4826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sp>
        <p:nvSpPr>
          <p:cNvPr name="Freeform 18" id="18"/>
          <p:cNvSpPr/>
          <p:nvPr/>
        </p:nvSpPr>
        <p:spPr>
          <a:xfrm flipH="false" flipV="false" rot="0">
            <a:off x="11701565" y="5054347"/>
            <a:ext cx="2713361" cy="1889177"/>
          </a:xfrm>
          <a:custGeom>
            <a:avLst/>
            <a:gdLst/>
            <a:ahLst/>
            <a:cxnLst/>
            <a:rect r="r" b="b" t="t" l="l"/>
            <a:pathLst>
              <a:path h="1889177" w="2713361">
                <a:moveTo>
                  <a:pt x="0" y="0"/>
                </a:moveTo>
                <a:lnTo>
                  <a:pt x="2713361" y="0"/>
                </a:lnTo>
                <a:lnTo>
                  <a:pt x="2713361" y="1889177"/>
                </a:lnTo>
                <a:lnTo>
                  <a:pt x="0" y="18891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9" id="19"/>
          <p:cNvGrpSpPr/>
          <p:nvPr/>
        </p:nvGrpSpPr>
        <p:grpSpPr>
          <a:xfrm rot="0">
            <a:off x="11433760" y="4757600"/>
            <a:ext cx="430530" cy="886777"/>
            <a:chOff x="0" y="0"/>
            <a:chExt cx="574040" cy="118237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sp>
        <p:nvSpPr>
          <p:cNvPr name="TextBox 21" id="21"/>
          <p:cNvSpPr txBox="true"/>
          <p:nvPr/>
        </p:nvSpPr>
        <p:spPr>
          <a:xfrm rot="0">
            <a:off x="9932094" y="3016430"/>
            <a:ext cx="6252303" cy="712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880"/>
              </a:lnSpc>
            </a:pPr>
            <a:r>
              <a:rPr lang="en-US" sz="42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играят на криеница.</a:t>
            </a:r>
          </a:p>
        </p:txBody>
      </p:sp>
      <p:sp>
        <p:nvSpPr>
          <p:cNvPr name="AutoShape 22" id="22"/>
          <p:cNvSpPr/>
          <p:nvPr/>
        </p:nvSpPr>
        <p:spPr>
          <a:xfrm>
            <a:off x="7854212" y="3702678"/>
            <a:ext cx="2245930" cy="0"/>
          </a:xfrm>
          <a:prstGeom prst="line">
            <a:avLst/>
          </a:prstGeom>
          <a:ln cap="flat" w="38100">
            <a:solidFill>
              <a:srgbClr val="05326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23" id="23">
            <a:hlinkClick r:id="rId8" action="ppaction://hlinksldjump"/>
          </p:cNvPr>
          <p:cNvSpPr/>
          <p:nvPr/>
        </p:nvSpPr>
        <p:spPr>
          <a:xfrm flipH="false" flipV="false" rot="0">
            <a:off x="2475253" y="451275"/>
            <a:ext cx="1670830" cy="1670830"/>
          </a:xfrm>
          <a:custGeom>
            <a:avLst/>
            <a:gdLst/>
            <a:ahLst/>
            <a:cxnLst/>
            <a:rect r="r" b="b" t="t" l="l"/>
            <a:pathLst>
              <a:path h="1670830" w="1670830">
                <a:moveTo>
                  <a:pt x="0" y="0"/>
                </a:moveTo>
                <a:lnTo>
                  <a:pt x="1670830" y="0"/>
                </a:lnTo>
                <a:lnTo>
                  <a:pt x="1670830" y="1670830"/>
                </a:lnTo>
                <a:lnTo>
                  <a:pt x="0" y="167083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4" id="24"/>
          <p:cNvGrpSpPr/>
          <p:nvPr/>
        </p:nvGrpSpPr>
        <p:grpSpPr>
          <a:xfrm rot="0">
            <a:off x="2744371" y="7117047"/>
            <a:ext cx="4970767" cy="1062691"/>
            <a:chOff x="0" y="0"/>
            <a:chExt cx="1309173" cy="279886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1309173" cy="279886"/>
            </a:xfrm>
            <a:custGeom>
              <a:avLst/>
              <a:gdLst/>
              <a:ahLst/>
              <a:cxnLst/>
              <a:rect r="r" b="b" t="t" l="l"/>
              <a:pathLst>
                <a:path h="279886" w="1309173">
                  <a:moveTo>
                    <a:pt x="139943" y="0"/>
                  </a:moveTo>
                  <a:lnTo>
                    <a:pt x="1169230" y="0"/>
                  </a:lnTo>
                  <a:cubicBezTo>
                    <a:pt x="1246519" y="0"/>
                    <a:pt x="1309173" y="62655"/>
                    <a:pt x="1309173" y="139943"/>
                  </a:cubicBezTo>
                  <a:lnTo>
                    <a:pt x="1309173" y="139943"/>
                  </a:lnTo>
                  <a:cubicBezTo>
                    <a:pt x="1309173" y="177058"/>
                    <a:pt x="1294429" y="212653"/>
                    <a:pt x="1268185" y="238897"/>
                  </a:cubicBezTo>
                  <a:cubicBezTo>
                    <a:pt x="1241940" y="265142"/>
                    <a:pt x="1206345" y="279886"/>
                    <a:pt x="1169230" y="279886"/>
                  </a:cubicBezTo>
                  <a:lnTo>
                    <a:pt x="139943" y="279886"/>
                  </a:lnTo>
                  <a:cubicBezTo>
                    <a:pt x="102828" y="279886"/>
                    <a:pt x="67233" y="265142"/>
                    <a:pt x="40988" y="238897"/>
                  </a:cubicBezTo>
                  <a:cubicBezTo>
                    <a:pt x="14744" y="212653"/>
                    <a:pt x="0" y="177058"/>
                    <a:pt x="0" y="139943"/>
                  </a:cubicBezTo>
                  <a:lnTo>
                    <a:pt x="0" y="139943"/>
                  </a:lnTo>
                  <a:cubicBezTo>
                    <a:pt x="0" y="102828"/>
                    <a:pt x="14744" y="67233"/>
                    <a:pt x="40988" y="40988"/>
                  </a:cubicBezTo>
                  <a:cubicBezTo>
                    <a:pt x="67233" y="14744"/>
                    <a:pt x="102828" y="0"/>
                    <a:pt x="139943" y="0"/>
                  </a:cubicBez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FA4155"/>
              </a:solidFill>
              <a:prstDash val="solid"/>
              <a:round/>
            </a:ln>
          </p:spPr>
        </p:sp>
        <p:sp>
          <p:nvSpPr>
            <p:cNvPr name="TextBox 26" id="26"/>
            <p:cNvSpPr txBox="true"/>
            <p:nvPr/>
          </p:nvSpPr>
          <p:spPr>
            <a:xfrm>
              <a:off x="0" y="-38100"/>
              <a:ext cx="1309173" cy="31798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7" id="27"/>
          <p:cNvSpPr txBox="true"/>
          <p:nvPr/>
        </p:nvSpPr>
        <p:spPr>
          <a:xfrm rot="0">
            <a:off x="3149052" y="7369665"/>
            <a:ext cx="4161405" cy="547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480"/>
              </a:lnSpc>
            </a:pPr>
            <a:r>
              <a:rPr lang="en-US" sz="32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  <a:hlinkClick r:id="rId9" action="ppaction://hlinksldjump"/>
              </a:rPr>
              <a:t>Мисли</a:t>
            </a:r>
          </a:p>
        </p:txBody>
      </p:sp>
      <p:grpSp>
        <p:nvGrpSpPr>
          <p:cNvPr name="Group 28" id="28"/>
          <p:cNvGrpSpPr/>
          <p:nvPr/>
        </p:nvGrpSpPr>
        <p:grpSpPr>
          <a:xfrm rot="0">
            <a:off x="2744371" y="8713673"/>
            <a:ext cx="4970767" cy="1062691"/>
            <a:chOff x="0" y="0"/>
            <a:chExt cx="1309173" cy="279886"/>
          </a:xfrm>
        </p:grpSpPr>
        <p:sp>
          <p:nvSpPr>
            <p:cNvPr name="Freeform 29" id="29"/>
            <p:cNvSpPr/>
            <p:nvPr/>
          </p:nvSpPr>
          <p:spPr>
            <a:xfrm flipH="false" flipV="false" rot="0">
              <a:off x="0" y="0"/>
              <a:ext cx="1309173" cy="279886"/>
            </a:xfrm>
            <a:custGeom>
              <a:avLst/>
              <a:gdLst/>
              <a:ahLst/>
              <a:cxnLst/>
              <a:rect r="r" b="b" t="t" l="l"/>
              <a:pathLst>
                <a:path h="279886" w="1309173">
                  <a:moveTo>
                    <a:pt x="139943" y="0"/>
                  </a:moveTo>
                  <a:lnTo>
                    <a:pt x="1169230" y="0"/>
                  </a:lnTo>
                  <a:cubicBezTo>
                    <a:pt x="1246519" y="0"/>
                    <a:pt x="1309173" y="62655"/>
                    <a:pt x="1309173" y="139943"/>
                  </a:cubicBezTo>
                  <a:lnTo>
                    <a:pt x="1309173" y="139943"/>
                  </a:lnTo>
                  <a:cubicBezTo>
                    <a:pt x="1309173" y="177058"/>
                    <a:pt x="1294429" y="212653"/>
                    <a:pt x="1268185" y="238897"/>
                  </a:cubicBezTo>
                  <a:cubicBezTo>
                    <a:pt x="1241940" y="265142"/>
                    <a:pt x="1206345" y="279886"/>
                    <a:pt x="1169230" y="279886"/>
                  </a:cubicBezTo>
                  <a:lnTo>
                    <a:pt x="139943" y="279886"/>
                  </a:lnTo>
                  <a:cubicBezTo>
                    <a:pt x="102828" y="279886"/>
                    <a:pt x="67233" y="265142"/>
                    <a:pt x="40988" y="238897"/>
                  </a:cubicBezTo>
                  <a:cubicBezTo>
                    <a:pt x="14744" y="212653"/>
                    <a:pt x="0" y="177058"/>
                    <a:pt x="0" y="139943"/>
                  </a:cubicBezTo>
                  <a:lnTo>
                    <a:pt x="0" y="139943"/>
                  </a:lnTo>
                  <a:cubicBezTo>
                    <a:pt x="0" y="102828"/>
                    <a:pt x="14744" y="67233"/>
                    <a:pt x="40988" y="40988"/>
                  </a:cubicBezTo>
                  <a:cubicBezTo>
                    <a:pt x="67233" y="14744"/>
                    <a:pt x="102828" y="0"/>
                    <a:pt x="139943" y="0"/>
                  </a:cubicBez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FA4155"/>
              </a:solidFill>
              <a:prstDash val="solid"/>
              <a:round/>
            </a:ln>
          </p:spPr>
        </p:sp>
        <p:sp>
          <p:nvSpPr>
            <p:cNvPr name="TextBox 30" id="30"/>
            <p:cNvSpPr txBox="true"/>
            <p:nvPr/>
          </p:nvSpPr>
          <p:spPr>
            <a:xfrm>
              <a:off x="0" y="-38100"/>
              <a:ext cx="1309173" cy="31798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31" id="31"/>
          <p:cNvSpPr txBox="true"/>
          <p:nvPr/>
        </p:nvSpPr>
        <p:spPr>
          <a:xfrm rot="0">
            <a:off x="3149052" y="8966290"/>
            <a:ext cx="4161405" cy="547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480"/>
              </a:lnSpc>
            </a:pPr>
            <a:r>
              <a:rPr lang="en-US" sz="32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  <a:hlinkClick r:id="rId9" action="ppaction://hlinksldjump"/>
              </a:rPr>
              <a:t>Скучно</a:t>
            </a:r>
          </a:p>
        </p:txBody>
      </p:sp>
      <p:grpSp>
        <p:nvGrpSpPr>
          <p:cNvPr name="Group 32" id="32"/>
          <p:cNvGrpSpPr/>
          <p:nvPr/>
        </p:nvGrpSpPr>
        <p:grpSpPr>
          <a:xfrm rot="0">
            <a:off x="10668986" y="7117047"/>
            <a:ext cx="4970767" cy="1062691"/>
            <a:chOff x="0" y="0"/>
            <a:chExt cx="1309173" cy="279886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0" y="0"/>
              <a:ext cx="1309173" cy="279886"/>
            </a:xfrm>
            <a:custGeom>
              <a:avLst/>
              <a:gdLst/>
              <a:ahLst/>
              <a:cxnLst/>
              <a:rect r="r" b="b" t="t" l="l"/>
              <a:pathLst>
                <a:path h="279886" w="1309173">
                  <a:moveTo>
                    <a:pt x="139943" y="0"/>
                  </a:moveTo>
                  <a:lnTo>
                    <a:pt x="1169230" y="0"/>
                  </a:lnTo>
                  <a:cubicBezTo>
                    <a:pt x="1246519" y="0"/>
                    <a:pt x="1309173" y="62655"/>
                    <a:pt x="1309173" y="139943"/>
                  </a:cubicBezTo>
                  <a:lnTo>
                    <a:pt x="1309173" y="139943"/>
                  </a:lnTo>
                  <a:cubicBezTo>
                    <a:pt x="1309173" y="177058"/>
                    <a:pt x="1294429" y="212653"/>
                    <a:pt x="1268185" y="238897"/>
                  </a:cubicBezTo>
                  <a:cubicBezTo>
                    <a:pt x="1241940" y="265142"/>
                    <a:pt x="1206345" y="279886"/>
                    <a:pt x="1169230" y="279886"/>
                  </a:cubicBezTo>
                  <a:lnTo>
                    <a:pt x="139943" y="279886"/>
                  </a:lnTo>
                  <a:cubicBezTo>
                    <a:pt x="102828" y="279886"/>
                    <a:pt x="67233" y="265142"/>
                    <a:pt x="40988" y="238897"/>
                  </a:cubicBezTo>
                  <a:cubicBezTo>
                    <a:pt x="14744" y="212653"/>
                    <a:pt x="0" y="177058"/>
                    <a:pt x="0" y="139943"/>
                  </a:cubicBezTo>
                  <a:lnTo>
                    <a:pt x="0" y="139943"/>
                  </a:lnTo>
                  <a:cubicBezTo>
                    <a:pt x="0" y="102828"/>
                    <a:pt x="14744" y="67233"/>
                    <a:pt x="40988" y="40988"/>
                  </a:cubicBezTo>
                  <a:cubicBezTo>
                    <a:pt x="67233" y="14744"/>
                    <a:pt x="102828" y="0"/>
                    <a:pt x="139943" y="0"/>
                  </a:cubicBez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FA4155"/>
              </a:solidFill>
              <a:prstDash val="solid"/>
              <a:round/>
            </a:ln>
          </p:spPr>
        </p:sp>
        <p:sp>
          <p:nvSpPr>
            <p:cNvPr name="TextBox 34" id="34"/>
            <p:cNvSpPr txBox="true"/>
            <p:nvPr/>
          </p:nvSpPr>
          <p:spPr>
            <a:xfrm>
              <a:off x="0" y="-38100"/>
              <a:ext cx="1309173" cy="31798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35" id="35"/>
          <p:cNvSpPr txBox="true"/>
          <p:nvPr/>
        </p:nvSpPr>
        <p:spPr>
          <a:xfrm rot="0">
            <a:off x="11073667" y="7369665"/>
            <a:ext cx="4161405" cy="547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480"/>
              </a:lnSpc>
            </a:pPr>
            <a:r>
              <a:rPr lang="en-US" sz="32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  <a:hlinkClick r:id="rId10" action="ppaction://hlinksldjump"/>
              </a:rPr>
              <a:t>Те</a:t>
            </a:r>
          </a:p>
        </p:txBody>
      </p:sp>
      <p:grpSp>
        <p:nvGrpSpPr>
          <p:cNvPr name="Group 36" id="36"/>
          <p:cNvGrpSpPr/>
          <p:nvPr/>
        </p:nvGrpSpPr>
        <p:grpSpPr>
          <a:xfrm rot="0">
            <a:off x="10668986" y="8713673"/>
            <a:ext cx="4970767" cy="1062691"/>
            <a:chOff x="0" y="0"/>
            <a:chExt cx="1309173" cy="279886"/>
          </a:xfrm>
        </p:grpSpPr>
        <p:sp>
          <p:nvSpPr>
            <p:cNvPr name="Freeform 37" id="37"/>
            <p:cNvSpPr/>
            <p:nvPr/>
          </p:nvSpPr>
          <p:spPr>
            <a:xfrm flipH="false" flipV="false" rot="0">
              <a:off x="0" y="0"/>
              <a:ext cx="1309173" cy="279886"/>
            </a:xfrm>
            <a:custGeom>
              <a:avLst/>
              <a:gdLst/>
              <a:ahLst/>
              <a:cxnLst/>
              <a:rect r="r" b="b" t="t" l="l"/>
              <a:pathLst>
                <a:path h="279886" w="1309173">
                  <a:moveTo>
                    <a:pt x="139943" y="0"/>
                  </a:moveTo>
                  <a:lnTo>
                    <a:pt x="1169230" y="0"/>
                  </a:lnTo>
                  <a:cubicBezTo>
                    <a:pt x="1246519" y="0"/>
                    <a:pt x="1309173" y="62655"/>
                    <a:pt x="1309173" y="139943"/>
                  </a:cubicBezTo>
                  <a:lnTo>
                    <a:pt x="1309173" y="139943"/>
                  </a:lnTo>
                  <a:cubicBezTo>
                    <a:pt x="1309173" y="177058"/>
                    <a:pt x="1294429" y="212653"/>
                    <a:pt x="1268185" y="238897"/>
                  </a:cubicBezTo>
                  <a:cubicBezTo>
                    <a:pt x="1241940" y="265142"/>
                    <a:pt x="1206345" y="279886"/>
                    <a:pt x="1169230" y="279886"/>
                  </a:cubicBezTo>
                  <a:lnTo>
                    <a:pt x="139943" y="279886"/>
                  </a:lnTo>
                  <a:cubicBezTo>
                    <a:pt x="102828" y="279886"/>
                    <a:pt x="67233" y="265142"/>
                    <a:pt x="40988" y="238897"/>
                  </a:cubicBezTo>
                  <a:cubicBezTo>
                    <a:pt x="14744" y="212653"/>
                    <a:pt x="0" y="177058"/>
                    <a:pt x="0" y="139943"/>
                  </a:cubicBezTo>
                  <a:lnTo>
                    <a:pt x="0" y="139943"/>
                  </a:lnTo>
                  <a:cubicBezTo>
                    <a:pt x="0" y="102828"/>
                    <a:pt x="14744" y="67233"/>
                    <a:pt x="40988" y="40988"/>
                  </a:cubicBezTo>
                  <a:cubicBezTo>
                    <a:pt x="67233" y="14744"/>
                    <a:pt x="102828" y="0"/>
                    <a:pt x="139943" y="0"/>
                  </a:cubicBezTo>
                  <a:close/>
                </a:path>
              </a:pathLst>
            </a:custGeom>
            <a:solidFill>
              <a:srgbClr val="FFFFFF"/>
            </a:solidFill>
            <a:ln w="28575" cap="rnd">
              <a:solidFill>
                <a:srgbClr val="FA4155"/>
              </a:solidFill>
              <a:prstDash val="solid"/>
              <a:round/>
            </a:ln>
          </p:spPr>
        </p:sp>
        <p:sp>
          <p:nvSpPr>
            <p:cNvPr name="TextBox 38" id="38"/>
            <p:cNvSpPr txBox="true"/>
            <p:nvPr/>
          </p:nvSpPr>
          <p:spPr>
            <a:xfrm>
              <a:off x="0" y="-38100"/>
              <a:ext cx="1309173" cy="31798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39" id="39"/>
          <p:cNvSpPr txBox="true"/>
          <p:nvPr/>
        </p:nvSpPr>
        <p:spPr>
          <a:xfrm rot="0">
            <a:off x="11073667" y="8966290"/>
            <a:ext cx="4161405" cy="547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480"/>
              </a:lnSpc>
            </a:pPr>
            <a:r>
              <a:rPr lang="en-US" sz="32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  <a:hlinkClick r:id="rId9" action="ppaction://hlinksldjump"/>
              </a:rPr>
              <a:t>Чанта</a:t>
            </a:r>
          </a:p>
        </p:txBody>
      </p:sp>
      <p:grpSp>
        <p:nvGrpSpPr>
          <p:cNvPr name="Group 40" id="40"/>
          <p:cNvGrpSpPr/>
          <p:nvPr/>
        </p:nvGrpSpPr>
        <p:grpSpPr>
          <a:xfrm rot="0">
            <a:off x="5424784" y="1254919"/>
            <a:ext cx="430530" cy="886777"/>
            <a:chOff x="0" y="0"/>
            <a:chExt cx="574040" cy="1182370"/>
          </a:xfrm>
        </p:grpSpPr>
        <p:sp>
          <p:nvSpPr>
            <p:cNvPr name="Freeform 41" id="41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42" id="42"/>
          <p:cNvGrpSpPr/>
          <p:nvPr/>
        </p:nvGrpSpPr>
        <p:grpSpPr>
          <a:xfrm rot="0">
            <a:off x="2251212" y="2652203"/>
            <a:ext cx="5957085" cy="4171951"/>
            <a:chOff x="0" y="0"/>
            <a:chExt cx="7942780" cy="5562601"/>
          </a:xfrm>
        </p:grpSpPr>
        <p:sp>
          <p:nvSpPr>
            <p:cNvPr name="TextBox 43" id="43"/>
            <p:cNvSpPr txBox="true"/>
            <p:nvPr/>
          </p:nvSpPr>
          <p:spPr>
            <a:xfrm rot="0">
              <a:off x="534" y="339302"/>
              <a:ext cx="7942245" cy="420475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6599"/>
                </a:lnSpc>
              </a:pPr>
              <a:r>
                <a:rPr lang="en-US" sz="18999">
                  <a:solidFill>
                    <a:srgbClr val="FA4155"/>
                  </a:solidFill>
                  <a:latin typeface="GilamBG 3"/>
                  <a:ea typeface="GilamBG 3"/>
                  <a:cs typeface="GilamBG 3"/>
                  <a:sym typeface="GilamBG 3"/>
                </a:rPr>
                <a:t>05</a:t>
              </a:r>
            </a:p>
          </p:txBody>
        </p:sp>
        <p:sp>
          <p:nvSpPr>
            <p:cNvPr name="TextBox 44" id="44"/>
            <p:cNvSpPr txBox="true"/>
            <p:nvPr/>
          </p:nvSpPr>
          <p:spPr>
            <a:xfrm rot="0">
              <a:off x="405727" y="4490086"/>
              <a:ext cx="7130792" cy="107251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6719"/>
                </a:lnSpc>
              </a:pPr>
            </a:p>
          </p:txBody>
        </p:sp>
        <p:sp>
          <p:nvSpPr>
            <p:cNvPr name="TextBox 45" id="45"/>
            <p:cNvSpPr txBox="true"/>
            <p:nvPr/>
          </p:nvSpPr>
          <p:spPr>
            <a:xfrm rot="0">
              <a:off x="0" y="-66675"/>
              <a:ext cx="7942245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2"/>
                  <a:ea typeface="GilamBG 2"/>
                  <a:cs typeface="GilamBG 2"/>
                  <a:sym typeface="GilamBG 2"/>
                </a:rPr>
                <a:t>КРЪГ</a:t>
              </a:r>
            </a:p>
          </p:txBody>
        </p:sp>
      </p:grpSp>
      <p:sp>
        <p:nvSpPr>
          <p:cNvPr name="Freeform 46" id="46"/>
          <p:cNvSpPr/>
          <p:nvPr/>
        </p:nvSpPr>
        <p:spPr>
          <a:xfrm flipH="false" flipV="false" rot="0">
            <a:off x="14543091" y="360689"/>
            <a:ext cx="3251383" cy="668011"/>
          </a:xfrm>
          <a:custGeom>
            <a:avLst/>
            <a:gdLst/>
            <a:ahLst/>
            <a:cxnLst/>
            <a:rect r="r" b="b" t="t" l="l"/>
            <a:pathLst>
              <a:path h="668011" w="3251383">
                <a:moveTo>
                  <a:pt x="0" y="0"/>
                </a:moveTo>
                <a:lnTo>
                  <a:pt x="3251383" y="0"/>
                </a:lnTo>
                <a:lnTo>
                  <a:pt x="3251383" y="668011"/>
                </a:lnTo>
                <a:lnTo>
                  <a:pt x="0" y="66801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slow">
    <p:push dir="l"/>
  </p:transition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251212" y="2652203"/>
            <a:ext cx="5957085" cy="4171951"/>
            <a:chOff x="0" y="0"/>
            <a:chExt cx="7942780" cy="5562601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534" y="339302"/>
              <a:ext cx="7942245" cy="420475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6599"/>
                </a:lnSpc>
              </a:pPr>
              <a:r>
                <a:rPr lang="en-US" sz="18999">
                  <a:solidFill>
                    <a:srgbClr val="FA4155"/>
                  </a:solidFill>
                  <a:latin typeface="GilamBG 3"/>
                  <a:ea typeface="GilamBG 3"/>
                  <a:cs typeface="GilamBG 3"/>
                  <a:sym typeface="GilamBG 3"/>
                </a:rPr>
                <a:t>05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405727" y="4490086"/>
              <a:ext cx="7130792" cy="107251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6719"/>
                </a:lnSpc>
              </a:pPr>
              <a:r>
                <a:rPr lang="en-US" sz="4800">
                  <a:solidFill>
                    <a:srgbClr val="73D782"/>
                  </a:solidFill>
                  <a:latin typeface="GilamBG 4"/>
                  <a:ea typeface="GilamBG 4"/>
                  <a:cs typeface="GilamBG 4"/>
                  <a:sym typeface="GilamBG 4"/>
                </a:rPr>
                <a:t>ВЕРЕН ОТГОВОР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0" y="-66675"/>
              <a:ext cx="7942245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2"/>
                  <a:ea typeface="GilamBG 2"/>
                  <a:cs typeface="GilamBG 2"/>
                  <a:sym typeface="GilamBG 2"/>
                </a:rPr>
                <a:t>КРЪГ</a:t>
              </a: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056354" y="4350636"/>
            <a:ext cx="1527620" cy="2057400"/>
          </a:xfrm>
          <a:custGeom>
            <a:avLst/>
            <a:gdLst/>
            <a:ahLst/>
            <a:cxnLst/>
            <a:rect r="r" b="b" t="t" l="l"/>
            <a:pathLst>
              <a:path h="2057400" w="1527620">
                <a:moveTo>
                  <a:pt x="0" y="0"/>
                </a:moveTo>
                <a:lnTo>
                  <a:pt x="1527619" y="0"/>
                </a:lnTo>
                <a:lnTo>
                  <a:pt x="1527619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467382" y="4052524"/>
            <a:ext cx="2653626" cy="2653626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9" id="9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2562998" y="547408"/>
            <a:ext cx="1495341" cy="1495341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2" id="12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467382" y="2400665"/>
            <a:ext cx="1177944" cy="1177944"/>
            <a:chOff x="0" y="0"/>
            <a:chExt cx="81280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5" id="15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8998744" y="1028700"/>
            <a:ext cx="290512" cy="669607"/>
            <a:chOff x="0" y="0"/>
            <a:chExt cx="387350" cy="89281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35560" y="49530"/>
              <a:ext cx="300990" cy="795020"/>
            </a:xfrm>
            <a:custGeom>
              <a:avLst/>
              <a:gdLst/>
              <a:ahLst/>
              <a:cxnLst/>
              <a:rect r="r" b="b" t="t" l="l"/>
              <a:pathLst>
                <a:path h="795020" w="300990">
                  <a:moveTo>
                    <a:pt x="107950" y="48260"/>
                  </a:moveTo>
                  <a:cubicBezTo>
                    <a:pt x="132080" y="467360"/>
                    <a:pt x="176530" y="566420"/>
                    <a:pt x="213360" y="631190"/>
                  </a:cubicBezTo>
                  <a:cubicBezTo>
                    <a:pt x="240030" y="678180"/>
                    <a:pt x="293370" y="711200"/>
                    <a:pt x="298450" y="740410"/>
                  </a:cubicBezTo>
                  <a:cubicBezTo>
                    <a:pt x="300990" y="755650"/>
                    <a:pt x="294640" y="770890"/>
                    <a:pt x="287020" y="779780"/>
                  </a:cubicBezTo>
                  <a:cubicBezTo>
                    <a:pt x="280670" y="787400"/>
                    <a:pt x="271780" y="792480"/>
                    <a:pt x="261620" y="792480"/>
                  </a:cubicBezTo>
                  <a:cubicBezTo>
                    <a:pt x="248920" y="792480"/>
                    <a:pt x="222250" y="777240"/>
                    <a:pt x="214630" y="767080"/>
                  </a:cubicBezTo>
                  <a:cubicBezTo>
                    <a:pt x="209550" y="758190"/>
                    <a:pt x="209550" y="748030"/>
                    <a:pt x="212090" y="739140"/>
                  </a:cubicBezTo>
                  <a:cubicBezTo>
                    <a:pt x="215900" y="727710"/>
                    <a:pt x="228600" y="711200"/>
                    <a:pt x="240030" y="707390"/>
                  </a:cubicBezTo>
                  <a:cubicBezTo>
                    <a:pt x="251460" y="703580"/>
                    <a:pt x="270510" y="706120"/>
                    <a:pt x="280670" y="712470"/>
                  </a:cubicBezTo>
                  <a:cubicBezTo>
                    <a:pt x="290830" y="720090"/>
                    <a:pt x="299720" y="737870"/>
                    <a:pt x="299720" y="749300"/>
                  </a:cubicBezTo>
                  <a:cubicBezTo>
                    <a:pt x="299720" y="762000"/>
                    <a:pt x="289560" y="778510"/>
                    <a:pt x="279400" y="786130"/>
                  </a:cubicBezTo>
                  <a:cubicBezTo>
                    <a:pt x="269240" y="792480"/>
                    <a:pt x="252730" y="795020"/>
                    <a:pt x="238760" y="789940"/>
                  </a:cubicBezTo>
                  <a:cubicBezTo>
                    <a:pt x="214630" y="781050"/>
                    <a:pt x="186690" y="751840"/>
                    <a:pt x="161290" y="713740"/>
                  </a:cubicBezTo>
                  <a:cubicBezTo>
                    <a:pt x="115570" y="643890"/>
                    <a:pt x="53340" y="495300"/>
                    <a:pt x="29210" y="382270"/>
                  </a:cubicBezTo>
                  <a:cubicBezTo>
                    <a:pt x="5080" y="270510"/>
                    <a:pt x="0" y="86360"/>
                    <a:pt x="15240" y="36830"/>
                  </a:cubicBezTo>
                  <a:cubicBezTo>
                    <a:pt x="19050" y="21590"/>
                    <a:pt x="25400" y="15240"/>
                    <a:pt x="34290" y="10160"/>
                  </a:cubicBezTo>
                  <a:cubicBezTo>
                    <a:pt x="41910" y="3810"/>
                    <a:pt x="55880" y="0"/>
                    <a:pt x="66040" y="1270"/>
                  </a:cubicBezTo>
                  <a:cubicBezTo>
                    <a:pt x="76200" y="2540"/>
                    <a:pt x="88900" y="8890"/>
                    <a:pt x="96520" y="16510"/>
                  </a:cubicBezTo>
                  <a:cubicBezTo>
                    <a:pt x="102870" y="25400"/>
                    <a:pt x="107950" y="48260"/>
                    <a:pt x="107950" y="4826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8" id="18"/>
          <p:cNvGrpSpPr/>
          <p:nvPr/>
        </p:nvGrpSpPr>
        <p:grpSpPr>
          <a:xfrm rot="0">
            <a:off x="10765077" y="6531260"/>
            <a:ext cx="299085" cy="585788"/>
            <a:chOff x="0" y="0"/>
            <a:chExt cx="398780" cy="78105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0" id="20"/>
          <p:cNvGrpSpPr/>
          <p:nvPr/>
        </p:nvGrpSpPr>
        <p:grpSpPr>
          <a:xfrm rot="0">
            <a:off x="14892300" y="5670299"/>
            <a:ext cx="290512" cy="669607"/>
            <a:chOff x="0" y="0"/>
            <a:chExt cx="387350" cy="89281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35560" y="49530"/>
              <a:ext cx="300990" cy="795020"/>
            </a:xfrm>
            <a:custGeom>
              <a:avLst/>
              <a:gdLst/>
              <a:ahLst/>
              <a:cxnLst/>
              <a:rect r="r" b="b" t="t" l="l"/>
              <a:pathLst>
                <a:path h="795020" w="300990">
                  <a:moveTo>
                    <a:pt x="107950" y="48260"/>
                  </a:moveTo>
                  <a:cubicBezTo>
                    <a:pt x="132080" y="467360"/>
                    <a:pt x="176530" y="566420"/>
                    <a:pt x="213360" y="631190"/>
                  </a:cubicBezTo>
                  <a:cubicBezTo>
                    <a:pt x="240030" y="678180"/>
                    <a:pt x="293370" y="711200"/>
                    <a:pt x="298450" y="740410"/>
                  </a:cubicBezTo>
                  <a:cubicBezTo>
                    <a:pt x="300990" y="755650"/>
                    <a:pt x="294640" y="770890"/>
                    <a:pt x="287020" y="779780"/>
                  </a:cubicBezTo>
                  <a:cubicBezTo>
                    <a:pt x="280670" y="787400"/>
                    <a:pt x="271780" y="792480"/>
                    <a:pt x="261620" y="792480"/>
                  </a:cubicBezTo>
                  <a:cubicBezTo>
                    <a:pt x="248920" y="792480"/>
                    <a:pt x="222250" y="777240"/>
                    <a:pt x="214630" y="767080"/>
                  </a:cubicBezTo>
                  <a:cubicBezTo>
                    <a:pt x="209550" y="758190"/>
                    <a:pt x="209550" y="748030"/>
                    <a:pt x="212090" y="739140"/>
                  </a:cubicBezTo>
                  <a:cubicBezTo>
                    <a:pt x="215900" y="727710"/>
                    <a:pt x="228600" y="711200"/>
                    <a:pt x="240030" y="707390"/>
                  </a:cubicBezTo>
                  <a:cubicBezTo>
                    <a:pt x="251460" y="703580"/>
                    <a:pt x="270510" y="706120"/>
                    <a:pt x="280670" y="712470"/>
                  </a:cubicBezTo>
                  <a:cubicBezTo>
                    <a:pt x="290830" y="720090"/>
                    <a:pt x="299720" y="737870"/>
                    <a:pt x="299720" y="749300"/>
                  </a:cubicBezTo>
                  <a:cubicBezTo>
                    <a:pt x="299720" y="762000"/>
                    <a:pt x="289560" y="778510"/>
                    <a:pt x="279400" y="786130"/>
                  </a:cubicBezTo>
                  <a:cubicBezTo>
                    <a:pt x="269240" y="792480"/>
                    <a:pt x="252730" y="795020"/>
                    <a:pt x="238760" y="789940"/>
                  </a:cubicBezTo>
                  <a:cubicBezTo>
                    <a:pt x="214630" y="781050"/>
                    <a:pt x="186690" y="751840"/>
                    <a:pt x="161290" y="713740"/>
                  </a:cubicBezTo>
                  <a:cubicBezTo>
                    <a:pt x="115570" y="643890"/>
                    <a:pt x="53340" y="495300"/>
                    <a:pt x="29210" y="382270"/>
                  </a:cubicBezTo>
                  <a:cubicBezTo>
                    <a:pt x="5080" y="270510"/>
                    <a:pt x="0" y="86360"/>
                    <a:pt x="15240" y="36830"/>
                  </a:cubicBezTo>
                  <a:cubicBezTo>
                    <a:pt x="19050" y="21590"/>
                    <a:pt x="25400" y="15240"/>
                    <a:pt x="34290" y="10160"/>
                  </a:cubicBezTo>
                  <a:cubicBezTo>
                    <a:pt x="41910" y="3810"/>
                    <a:pt x="55880" y="0"/>
                    <a:pt x="66040" y="1270"/>
                  </a:cubicBezTo>
                  <a:cubicBezTo>
                    <a:pt x="76200" y="2540"/>
                    <a:pt x="88900" y="8890"/>
                    <a:pt x="96520" y="16510"/>
                  </a:cubicBezTo>
                  <a:cubicBezTo>
                    <a:pt x="102870" y="25400"/>
                    <a:pt x="107950" y="48260"/>
                    <a:pt x="107950" y="4826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sp>
        <p:nvSpPr>
          <p:cNvPr name="Freeform 22" id="22"/>
          <p:cNvSpPr/>
          <p:nvPr/>
        </p:nvSpPr>
        <p:spPr>
          <a:xfrm flipH="false" flipV="false" rot="0">
            <a:off x="11701565" y="5054347"/>
            <a:ext cx="2713361" cy="1889177"/>
          </a:xfrm>
          <a:custGeom>
            <a:avLst/>
            <a:gdLst/>
            <a:ahLst/>
            <a:cxnLst/>
            <a:rect r="r" b="b" t="t" l="l"/>
            <a:pathLst>
              <a:path h="1889177" w="2713361">
                <a:moveTo>
                  <a:pt x="0" y="0"/>
                </a:moveTo>
                <a:lnTo>
                  <a:pt x="2713361" y="0"/>
                </a:lnTo>
                <a:lnTo>
                  <a:pt x="2713361" y="1889177"/>
                </a:lnTo>
                <a:lnTo>
                  <a:pt x="0" y="18891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3" id="23"/>
          <p:cNvGrpSpPr/>
          <p:nvPr/>
        </p:nvGrpSpPr>
        <p:grpSpPr>
          <a:xfrm rot="0">
            <a:off x="11433760" y="4757600"/>
            <a:ext cx="430530" cy="886777"/>
            <a:chOff x="0" y="0"/>
            <a:chExt cx="574040" cy="118237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sp>
        <p:nvSpPr>
          <p:cNvPr name="TextBox 25" id="25"/>
          <p:cNvSpPr txBox="true"/>
          <p:nvPr/>
        </p:nvSpPr>
        <p:spPr>
          <a:xfrm rot="0">
            <a:off x="9932094" y="2990208"/>
            <a:ext cx="6252303" cy="712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880"/>
              </a:lnSpc>
            </a:pPr>
            <a:r>
              <a:rPr lang="en-US" sz="4200" u="sng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Те</a:t>
            </a:r>
            <a:r>
              <a:rPr lang="en-US" sz="42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 </a:t>
            </a:r>
            <a:r>
              <a:rPr lang="en-US" sz="42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играят на криеница.</a:t>
            </a:r>
          </a:p>
        </p:txBody>
      </p:sp>
      <p:grpSp>
        <p:nvGrpSpPr>
          <p:cNvPr name="Group 26" id="26"/>
          <p:cNvGrpSpPr/>
          <p:nvPr/>
        </p:nvGrpSpPr>
        <p:grpSpPr>
          <a:xfrm rot="0">
            <a:off x="2744371" y="7117047"/>
            <a:ext cx="4970767" cy="1062691"/>
            <a:chOff x="0" y="0"/>
            <a:chExt cx="6627689" cy="1416921"/>
          </a:xfrm>
        </p:grpSpPr>
        <p:grpSp>
          <p:nvGrpSpPr>
            <p:cNvPr name="Group 27" id="27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28" id="28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2857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29" id="29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30" id="30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3"/>
                  <a:ea typeface="GilamBG 3"/>
                  <a:cs typeface="GilamBG 3"/>
                  <a:sym typeface="GilamBG 3"/>
                </a:rPr>
                <a:t>Мисли</a:t>
              </a:r>
            </a:p>
          </p:txBody>
        </p:sp>
      </p:grpSp>
      <p:grpSp>
        <p:nvGrpSpPr>
          <p:cNvPr name="Group 31" id="31"/>
          <p:cNvGrpSpPr/>
          <p:nvPr/>
        </p:nvGrpSpPr>
        <p:grpSpPr>
          <a:xfrm rot="0">
            <a:off x="2744371" y="8713673"/>
            <a:ext cx="4970767" cy="1062691"/>
            <a:chOff x="0" y="0"/>
            <a:chExt cx="6627689" cy="1416921"/>
          </a:xfrm>
        </p:grpSpPr>
        <p:grpSp>
          <p:nvGrpSpPr>
            <p:cNvPr name="Group 32" id="32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33" id="33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2857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34" id="34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35" id="35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3"/>
                  <a:ea typeface="GilamBG 3"/>
                  <a:cs typeface="GilamBG 3"/>
                  <a:sym typeface="GilamBG 3"/>
                </a:rPr>
                <a:t>Скучно</a:t>
              </a:r>
            </a:p>
          </p:txBody>
        </p:sp>
      </p:grpSp>
      <p:grpSp>
        <p:nvGrpSpPr>
          <p:cNvPr name="Group 36" id="36"/>
          <p:cNvGrpSpPr/>
          <p:nvPr/>
        </p:nvGrpSpPr>
        <p:grpSpPr>
          <a:xfrm rot="0">
            <a:off x="10668986" y="7117047"/>
            <a:ext cx="4970767" cy="1062691"/>
            <a:chOff x="0" y="0"/>
            <a:chExt cx="6627689" cy="1416921"/>
          </a:xfrm>
        </p:grpSpPr>
        <p:grpSp>
          <p:nvGrpSpPr>
            <p:cNvPr name="Group 37" id="37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38" id="38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D7FFAF"/>
              </a:solidFill>
              <a:ln w="28575" cap="rnd">
                <a:solidFill>
                  <a:srgbClr val="D7FFAF"/>
                </a:solidFill>
                <a:prstDash val="solid"/>
                <a:round/>
              </a:ln>
            </p:spPr>
          </p:sp>
          <p:sp>
            <p:nvSpPr>
              <p:cNvPr name="TextBox 39" id="39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40" id="40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4"/>
                  <a:ea typeface="GilamBG 4"/>
                  <a:cs typeface="GilamBG 4"/>
                  <a:sym typeface="GilamBG 4"/>
                </a:rPr>
                <a:t>Те</a:t>
              </a:r>
            </a:p>
          </p:txBody>
        </p:sp>
      </p:grpSp>
      <p:grpSp>
        <p:nvGrpSpPr>
          <p:cNvPr name="Group 41" id="41"/>
          <p:cNvGrpSpPr/>
          <p:nvPr/>
        </p:nvGrpSpPr>
        <p:grpSpPr>
          <a:xfrm rot="0">
            <a:off x="10668986" y="8713673"/>
            <a:ext cx="4970767" cy="1062691"/>
            <a:chOff x="0" y="0"/>
            <a:chExt cx="6627689" cy="1416921"/>
          </a:xfrm>
        </p:grpSpPr>
        <p:grpSp>
          <p:nvGrpSpPr>
            <p:cNvPr name="Group 42" id="42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43" id="43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2857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44" id="44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45" id="45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3"/>
                  <a:ea typeface="GilamBG 3"/>
                  <a:cs typeface="GilamBG 3"/>
                  <a:sym typeface="GilamBG 3"/>
                </a:rPr>
                <a:t>Чанта</a:t>
              </a:r>
            </a:p>
          </p:txBody>
        </p:sp>
      </p:grpSp>
      <p:grpSp>
        <p:nvGrpSpPr>
          <p:cNvPr name="Group 46" id="46"/>
          <p:cNvGrpSpPr/>
          <p:nvPr/>
        </p:nvGrpSpPr>
        <p:grpSpPr>
          <a:xfrm rot="0">
            <a:off x="5424784" y="1254919"/>
            <a:ext cx="430530" cy="886777"/>
            <a:chOff x="0" y="0"/>
            <a:chExt cx="574040" cy="1182370"/>
          </a:xfrm>
        </p:grpSpPr>
        <p:sp>
          <p:nvSpPr>
            <p:cNvPr name="Freeform 47" id="47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sp>
        <p:nvSpPr>
          <p:cNvPr name="Freeform 48" id="48"/>
          <p:cNvSpPr/>
          <p:nvPr/>
        </p:nvSpPr>
        <p:spPr>
          <a:xfrm flipH="false" flipV="false" rot="0">
            <a:off x="14543091" y="360689"/>
            <a:ext cx="3251383" cy="668011"/>
          </a:xfrm>
          <a:custGeom>
            <a:avLst/>
            <a:gdLst/>
            <a:ahLst/>
            <a:cxnLst/>
            <a:rect r="r" b="b" t="t" l="l"/>
            <a:pathLst>
              <a:path h="668011" w="3251383">
                <a:moveTo>
                  <a:pt x="0" y="0"/>
                </a:moveTo>
                <a:lnTo>
                  <a:pt x="3251383" y="0"/>
                </a:lnTo>
                <a:lnTo>
                  <a:pt x="3251383" y="668011"/>
                </a:lnTo>
                <a:lnTo>
                  <a:pt x="0" y="66801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9" id="49">
            <a:hlinkClick r:id="rId10" action="ppaction://hlinksldjump"/>
          </p:cNvPr>
          <p:cNvSpPr/>
          <p:nvPr/>
        </p:nvSpPr>
        <p:spPr>
          <a:xfrm flipH="false" flipV="false" rot="0">
            <a:off x="16587917" y="2487109"/>
            <a:ext cx="2895168" cy="2895168"/>
          </a:xfrm>
          <a:custGeom>
            <a:avLst/>
            <a:gdLst/>
            <a:ahLst/>
            <a:cxnLst/>
            <a:rect r="r" b="b" t="t" l="l"/>
            <a:pathLst>
              <a:path h="2895168" w="2895168">
                <a:moveTo>
                  <a:pt x="0" y="0"/>
                </a:moveTo>
                <a:lnTo>
                  <a:pt x="2895168" y="0"/>
                </a:lnTo>
                <a:lnTo>
                  <a:pt x="2895168" y="2895168"/>
                </a:lnTo>
                <a:lnTo>
                  <a:pt x="0" y="289516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slow">
    <p:push dir="l"/>
  </p:transition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251212" y="2652203"/>
            <a:ext cx="5957085" cy="4171951"/>
            <a:chOff x="0" y="0"/>
            <a:chExt cx="7942780" cy="5562601"/>
          </a:xfrm>
        </p:grpSpPr>
        <p:sp>
          <p:nvSpPr>
            <p:cNvPr name="TextBox 3" id="3"/>
            <p:cNvSpPr txBox="true"/>
            <p:nvPr/>
          </p:nvSpPr>
          <p:spPr>
            <a:xfrm rot="0">
              <a:off x="534" y="339302"/>
              <a:ext cx="7942245" cy="420475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26599"/>
                </a:lnSpc>
              </a:pPr>
              <a:r>
                <a:rPr lang="en-US" sz="18999">
                  <a:solidFill>
                    <a:srgbClr val="FA4155"/>
                  </a:solidFill>
                  <a:latin typeface="GilamBG 3"/>
                  <a:ea typeface="GilamBG 3"/>
                  <a:cs typeface="GilamBG 3"/>
                  <a:sym typeface="GilamBG 3"/>
                </a:rPr>
                <a:t>05</a:t>
              </a:r>
            </a:p>
          </p:txBody>
        </p:sp>
        <p:sp>
          <p:nvSpPr>
            <p:cNvPr name="TextBox 4" id="4"/>
            <p:cNvSpPr txBox="true"/>
            <p:nvPr/>
          </p:nvSpPr>
          <p:spPr>
            <a:xfrm rot="0">
              <a:off x="405727" y="4490086"/>
              <a:ext cx="7130792" cy="107251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6719"/>
                </a:lnSpc>
              </a:pPr>
              <a:r>
                <a:rPr lang="en-US" sz="4800">
                  <a:solidFill>
                    <a:srgbClr val="FA4155"/>
                  </a:solidFill>
                  <a:latin typeface="GilamBG 4"/>
                  <a:ea typeface="GilamBG 4"/>
                  <a:cs typeface="GilamBG 4"/>
                  <a:sym typeface="GilamBG 4"/>
                </a:rPr>
                <a:t>ГРЕШНО</a:t>
              </a:r>
            </a:p>
          </p:txBody>
        </p:sp>
        <p:sp>
          <p:nvSpPr>
            <p:cNvPr name="TextBox 5" id="5"/>
            <p:cNvSpPr txBox="true"/>
            <p:nvPr/>
          </p:nvSpPr>
          <p:spPr>
            <a:xfrm rot="0">
              <a:off x="0" y="-66675"/>
              <a:ext cx="7942245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2"/>
                  <a:ea typeface="GilamBG 2"/>
                  <a:cs typeface="GilamBG 2"/>
                  <a:sym typeface="GilamBG 2"/>
                </a:rPr>
                <a:t>КРЪГ</a:t>
              </a: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056354" y="4350636"/>
            <a:ext cx="1527620" cy="2057400"/>
          </a:xfrm>
          <a:custGeom>
            <a:avLst/>
            <a:gdLst/>
            <a:ahLst/>
            <a:cxnLst/>
            <a:rect r="r" b="b" t="t" l="l"/>
            <a:pathLst>
              <a:path h="2057400" w="1527620">
                <a:moveTo>
                  <a:pt x="0" y="0"/>
                </a:moveTo>
                <a:lnTo>
                  <a:pt x="1527619" y="0"/>
                </a:lnTo>
                <a:lnTo>
                  <a:pt x="1527619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467382" y="4052524"/>
            <a:ext cx="2653626" cy="2653626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9" id="9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2562998" y="547408"/>
            <a:ext cx="1495341" cy="1495341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2" id="12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467382" y="2400665"/>
            <a:ext cx="1177944" cy="1177944"/>
            <a:chOff x="0" y="0"/>
            <a:chExt cx="81280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5" id="15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8998744" y="1028700"/>
            <a:ext cx="290512" cy="669607"/>
            <a:chOff x="0" y="0"/>
            <a:chExt cx="387350" cy="89281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35560" y="49530"/>
              <a:ext cx="300990" cy="795020"/>
            </a:xfrm>
            <a:custGeom>
              <a:avLst/>
              <a:gdLst/>
              <a:ahLst/>
              <a:cxnLst/>
              <a:rect r="r" b="b" t="t" l="l"/>
              <a:pathLst>
                <a:path h="795020" w="300990">
                  <a:moveTo>
                    <a:pt x="107950" y="48260"/>
                  </a:moveTo>
                  <a:cubicBezTo>
                    <a:pt x="132080" y="467360"/>
                    <a:pt x="176530" y="566420"/>
                    <a:pt x="213360" y="631190"/>
                  </a:cubicBezTo>
                  <a:cubicBezTo>
                    <a:pt x="240030" y="678180"/>
                    <a:pt x="293370" y="711200"/>
                    <a:pt x="298450" y="740410"/>
                  </a:cubicBezTo>
                  <a:cubicBezTo>
                    <a:pt x="300990" y="755650"/>
                    <a:pt x="294640" y="770890"/>
                    <a:pt x="287020" y="779780"/>
                  </a:cubicBezTo>
                  <a:cubicBezTo>
                    <a:pt x="280670" y="787400"/>
                    <a:pt x="271780" y="792480"/>
                    <a:pt x="261620" y="792480"/>
                  </a:cubicBezTo>
                  <a:cubicBezTo>
                    <a:pt x="248920" y="792480"/>
                    <a:pt x="222250" y="777240"/>
                    <a:pt x="214630" y="767080"/>
                  </a:cubicBezTo>
                  <a:cubicBezTo>
                    <a:pt x="209550" y="758190"/>
                    <a:pt x="209550" y="748030"/>
                    <a:pt x="212090" y="739140"/>
                  </a:cubicBezTo>
                  <a:cubicBezTo>
                    <a:pt x="215900" y="727710"/>
                    <a:pt x="228600" y="711200"/>
                    <a:pt x="240030" y="707390"/>
                  </a:cubicBezTo>
                  <a:cubicBezTo>
                    <a:pt x="251460" y="703580"/>
                    <a:pt x="270510" y="706120"/>
                    <a:pt x="280670" y="712470"/>
                  </a:cubicBezTo>
                  <a:cubicBezTo>
                    <a:pt x="290830" y="720090"/>
                    <a:pt x="299720" y="737870"/>
                    <a:pt x="299720" y="749300"/>
                  </a:cubicBezTo>
                  <a:cubicBezTo>
                    <a:pt x="299720" y="762000"/>
                    <a:pt x="289560" y="778510"/>
                    <a:pt x="279400" y="786130"/>
                  </a:cubicBezTo>
                  <a:cubicBezTo>
                    <a:pt x="269240" y="792480"/>
                    <a:pt x="252730" y="795020"/>
                    <a:pt x="238760" y="789940"/>
                  </a:cubicBezTo>
                  <a:cubicBezTo>
                    <a:pt x="214630" y="781050"/>
                    <a:pt x="186690" y="751840"/>
                    <a:pt x="161290" y="713740"/>
                  </a:cubicBezTo>
                  <a:cubicBezTo>
                    <a:pt x="115570" y="643890"/>
                    <a:pt x="53340" y="495300"/>
                    <a:pt x="29210" y="382270"/>
                  </a:cubicBezTo>
                  <a:cubicBezTo>
                    <a:pt x="5080" y="270510"/>
                    <a:pt x="0" y="86360"/>
                    <a:pt x="15240" y="36830"/>
                  </a:cubicBezTo>
                  <a:cubicBezTo>
                    <a:pt x="19050" y="21590"/>
                    <a:pt x="25400" y="15240"/>
                    <a:pt x="34290" y="10160"/>
                  </a:cubicBezTo>
                  <a:cubicBezTo>
                    <a:pt x="41910" y="3810"/>
                    <a:pt x="55880" y="0"/>
                    <a:pt x="66040" y="1270"/>
                  </a:cubicBezTo>
                  <a:cubicBezTo>
                    <a:pt x="76200" y="2540"/>
                    <a:pt x="88900" y="8890"/>
                    <a:pt x="96520" y="16510"/>
                  </a:cubicBezTo>
                  <a:cubicBezTo>
                    <a:pt x="102870" y="25400"/>
                    <a:pt x="107950" y="48260"/>
                    <a:pt x="107950" y="4826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18" id="18"/>
          <p:cNvGrpSpPr/>
          <p:nvPr/>
        </p:nvGrpSpPr>
        <p:grpSpPr>
          <a:xfrm rot="0">
            <a:off x="5424784" y="1254919"/>
            <a:ext cx="430530" cy="886777"/>
            <a:chOff x="0" y="0"/>
            <a:chExt cx="574040" cy="118237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0" id="20"/>
          <p:cNvGrpSpPr/>
          <p:nvPr/>
        </p:nvGrpSpPr>
        <p:grpSpPr>
          <a:xfrm rot="0">
            <a:off x="10765077" y="6531260"/>
            <a:ext cx="299085" cy="585788"/>
            <a:chOff x="0" y="0"/>
            <a:chExt cx="398780" cy="78105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2" id="22"/>
          <p:cNvGrpSpPr/>
          <p:nvPr/>
        </p:nvGrpSpPr>
        <p:grpSpPr>
          <a:xfrm rot="0">
            <a:off x="14892300" y="5670299"/>
            <a:ext cx="290512" cy="669607"/>
            <a:chOff x="0" y="0"/>
            <a:chExt cx="387350" cy="89281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35560" y="49530"/>
              <a:ext cx="300990" cy="795020"/>
            </a:xfrm>
            <a:custGeom>
              <a:avLst/>
              <a:gdLst/>
              <a:ahLst/>
              <a:cxnLst/>
              <a:rect r="r" b="b" t="t" l="l"/>
              <a:pathLst>
                <a:path h="795020" w="300990">
                  <a:moveTo>
                    <a:pt x="107950" y="48260"/>
                  </a:moveTo>
                  <a:cubicBezTo>
                    <a:pt x="132080" y="467360"/>
                    <a:pt x="176530" y="566420"/>
                    <a:pt x="213360" y="631190"/>
                  </a:cubicBezTo>
                  <a:cubicBezTo>
                    <a:pt x="240030" y="678180"/>
                    <a:pt x="293370" y="711200"/>
                    <a:pt x="298450" y="740410"/>
                  </a:cubicBezTo>
                  <a:cubicBezTo>
                    <a:pt x="300990" y="755650"/>
                    <a:pt x="294640" y="770890"/>
                    <a:pt x="287020" y="779780"/>
                  </a:cubicBezTo>
                  <a:cubicBezTo>
                    <a:pt x="280670" y="787400"/>
                    <a:pt x="271780" y="792480"/>
                    <a:pt x="261620" y="792480"/>
                  </a:cubicBezTo>
                  <a:cubicBezTo>
                    <a:pt x="248920" y="792480"/>
                    <a:pt x="222250" y="777240"/>
                    <a:pt x="214630" y="767080"/>
                  </a:cubicBezTo>
                  <a:cubicBezTo>
                    <a:pt x="209550" y="758190"/>
                    <a:pt x="209550" y="748030"/>
                    <a:pt x="212090" y="739140"/>
                  </a:cubicBezTo>
                  <a:cubicBezTo>
                    <a:pt x="215900" y="727710"/>
                    <a:pt x="228600" y="711200"/>
                    <a:pt x="240030" y="707390"/>
                  </a:cubicBezTo>
                  <a:cubicBezTo>
                    <a:pt x="251460" y="703580"/>
                    <a:pt x="270510" y="706120"/>
                    <a:pt x="280670" y="712470"/>
                  </a:cubicBezTo>
                  <a:cubicBezTo>
                    <a:pt x="290830" y="720090"/>
                    <a:pt x="299720" y="737870"/>
                    <a:pt x="299720" y="749300"/>
                  </a:cubicBezTo>
                  <a:cubicBezTo>
                    <a:pt x="299720" y="762000"/>
                    <a:pt x="289560" y="778510"/>
                    <a:pt x="279400" y="786130"/>
                  </a:cubicBezTo>
                  <a:cubicBezTo>
                    <a:pt x="269240" y="792480"/>
                    <a:pt x="252730" y="795020"/>
                    <a:pt x="238760" y="789940"/>
                  </a:cubicBezTo>
                  <a:cubicBezTo>
                    <a:pt x="214630" y="781050"/>
                    <a:pt x="186690" y="751840"/>
                    <a:pt x="161290" y="713740"/>
                  </a:cubicBezTo>
                  <a:cubicBezTo>
                    <a:pt x="115570" y="643890"/>
                    <a:pt x="53340" y="495300"/>
                    <a:pt x="29210" y="382270"/>
                  </a:cubicBezTo>
                  <a:cubicBezTo>
                    <a:pt x="5080" y="270510"/>
                    <a:pt x="0" y="86360"/>
                    <a:pt x="15240" y="36830"/>
                  </a:cubicBezTo>
                  <a:cubicBezTo>
                    <a:pt x="19050" y="21590"/>
                    <a:pt x="25400" y="15240"/>
                    <a:pt x="34290" y="10160"/>
                  </a:cubicBezTo>
                  <a:cubicBezTo>
                    <a:pt x="41910" y="3810"/>
                    <a:pt x="55880" y="0"/>
                    <a:pt x="66040" y="1270"/>
                  </a:cubicBezTo>
                  <a:cubicBezTo>
                    <a:pt x="76200" y="2540"/>
                    <a:pt x="88900" y="8890"/>
                    <a:pt x="96520" y="16510"/>
                  </a:cubicBezTo>
                  <a:cubicBezTo>
                    <a:pt x="102870" y="25400"/>
                    <a:pt x="107950" y="48260"/>
                    <a:pt x="107950" y="4826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sp>
        <p:nvSpPr>
          <p:cNvPr name="Freeform 24" id="24"/>
          <p:cNvSpPr/>
          <p:nvPr/>
        </p:nvSpPr>
        <p:spPr>
          <a:xfrm flipH="false" flipV="false" rot="0">
            <a:off x="11701565" y="5054347"/>
            <a:ext cx="2713361" cy="1889177"/>
          </a:xfrm>
          <a:custGeom>
            <a:avLst/>
            <a:gdLst/>
            <a:ahLst/>
            <a:cxnLst/>
            <a:rect r="r" b="b" t="t" l="l"/>
            <a:pathLst>
              <a:path h="1889177" w="2713361">
                <a:moveTo>
                  <a:pt x="0" y="0"/>
                </a:moveTo>
                <a:lnTo>
                  <a:pt x="2713361" y="0"/>
                </a:lnTo>
                <a:lnTo>
                  <a:pt x="2713361" y="1889177"/>
                </a:lnTo>
                <a:lnTo>
                  <a:pt x="0" y="18891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5" id="25"/>
          <p:cNvGrpSpPr/>
          <p:nvPr/>
        </p:nvGrpSpPr>
        <p:grpSpPr>
          <a:xfrm rot="0">
            <a:off x="11433760" y="4757600"/>
            <a:ext cx="430530" cy="886777"/>
            <a:chOff x="0" y="0"/>
            <a:chExt cx="574040" cy="118237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7" id="27"/>
          <p:cNvGrpSpPr/>
          <p:nvPr/>
        </p:nvGrpSpPr>
        <p:grpSpPr>
          <a:xfrm rot="0">
            <a:off x="2744371" y="7117047"/>
            <a:ext cx="4970767" cy="1062691"/>
            <a:chOff x="0" y="0"/>
            <a:chExt cx="6627689" cy="1416921"/>
          </a:xfrm>
        </p:grpSpPr>
        <p:grpSp>
          <p:nvGrpSpPr>
            <p:cNvPr name="Group 28" id="28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29" id="29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2857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30" id="30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31" id="31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3"/>
                  <a:ea typeface="GilamBG 3"/>
                  <a:cs typeface="GilamBG 3"/>
                  <a:sym typeface="GilamBG 3"/>
                </a:rPr>
                <a:t>Мисли</a:t>
              </a:r>
            </a:p>
          </p:txBody>
        </p:sp>
      </p:grpSp>
      <p:grpSp>
        <p:nvGrpSpPr>
          <p:cNvPr name="Group 32" id="32"/>
          <p:cNvGrpSpPr/>
          <p:nvPr/>
        </p:nvGrpSpPr>
        <p:grpSpPr>
          <a:xfrm rot="0">
            <a:off x="2744371" y="8713673"/>
            <a:ext cx="4970767" cy="1062691"/>
            <a:chOff x="0" y="0"/>
            <a:chExt cx="6627689" cy="1416921"/>
          </a:xfrm>
        </p:grpSpPr>
        <p:grpSp>
          <p:nvGrpSpPr>
            <p:cNvPr name="Group 33" id="33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34" id="34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2857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35" id="35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36" id="36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3"/>
                  <a:ea typeface="GilamBG 3"/>
                  <a:cs typeface="GilamBG 3"/>
                  <a:sym typeface="GilamBG 3"/>
                </a:rPr>
                <a:t>Скучно</a:t>
              </a:r>
            </a:p>
          </p:txBody>
        </p:sp>
      </p:grpSp>
      <p:grpSp>
        <p:nvGrpSpPr>
          <p:cNvPr name="Group 37" id="37"/>
          <p:cNvGrpSpPr/>
          <p:nvPr/>
        </p:nvGrpSpPr>
        <p:grpSpPr>
          <a:xfrm rot="0">
            <a:off x="10668986" y="7117047"/>
            <a:ext cx="4970767" cy="1062691"/>
            <a:chOff x="0" y="0"/>
            <a:chExt cx="6627689" cy="1416921"/>
          </a:xfrm>
        </p:grpSpPr>
        <p:grpSp>
          <p:nvGrpSpPr>
            <p:cNvPr name="Group 38" id="38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39" id="39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D7FFAF"/>
              </a:solidFill>
              <a:ln w="28575" cap="rnd">
                <a:solidFill>
                  <a:srgbClr val="D7FFAF"/>
                </a:solidFill>
                <a:prstDash val="solid"/>
                <a:round/>
              </a:ln>
            </p:spPr>
          </p:sp>
          <p:sp>
            <p:nvSpPr>
              <p:cNvPr name="TextBox 40" id="40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41" id="41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4"/>
                  <a:ea typeface="GilamBG 4"/>
                  <a:cs typeface="GilamBG 4"/>
                  <a:sym typeface="GilamBG 4"/>
                </a:rPr>
                <a:t>Те</a:t>
              </a:r>
            </a:p>
          </p:txBody>
        </p:sp>
      </p:grpSp>
      <p:grpSp>
        <p:nvGrpSpPr>
          <p:cNvPr name="Group 42" id="42"/>
          <p:cNvGrpSpPr/>
          <p:nvPr/>
        </p:nvGrpSpPr>
        <p:grpSpPr>
          <a:xfrm rot="0">
            <a:off x="10668986" y="8713673"/>
            <a:ext cx="4970767" cy="1062691"/>
            <a:chOff x="0" y="0"/>
            <a:chExt cx="6627689" cy="1416921"/>
          </a:xfrm>
        </p:grpSpPr>
        <p:grpSp>
          <p:nvGrpSpPr>
            <p:cNvPr name="Group 43" id="43"/>
            <p:cNvGrpSpPr/>
            <p:nvPr/>
          </p:nvGrpSpPr>
          <p:grpSpPr>
            <a:xfrm rot="0">
              <a:off x="0" y="0"/>
              <a:ext cx="6627689" cy="1416921"/>
              <a:chOff x="0" y="0"/>
              <a:chExt cx="1309173" cy="279886"/>
            </a:xfrm>
          </p:grpSpPr>
          <p:sp>
            <p:nvSpPr>
              <p:cNvPr name="Freeform 44" id="44"/>
              <p:cNvSpPr/>
              <p:nvPr/>
            </p:nvSpPr>
            <p:spPr>
              <a:xfrm flipH="false" flipV="false" rot="0">
                <a:off x="0" y="0"/>
                <a:ext cx="1309173" cy="279886"/>
              </a:xfrm>
              <a:custGeom>
                <a:avLst/>
                <a:gdLst/>
                <a:ahLst/>
                <a:cxnLst/>
                <a:rect r="r" b="b" t="t" l="l"/>
                <a:pathLst>
                  <a:path h="279886" w="1309173">
                    <a:moveTo>
                      <a:pt x="139943" y="0"/>
                    </a:moveTo>
                    <a:lnTo>
                      <a:pt x="1169230" y="0"/>
                    </a:lnTo>
                    <a:cubicBezTo>
                      <a:pt x="1246519" y="0"/>
                      <a:pt x="1309173" y="62655"/>
                      <a:pt x="1309173" y="139943"/>
                    </a:cubicBezTo>
                    <a:lnTo>
                      <a:pt x="1309173" y="139943"/>
                    </a:lnTo>
                    <a:cubicBezTo>
                      <a:pt x="1309173" y="177058"/>
                      <a:pt x="1294429" y="212653"/>
                      <a:pt x="1268185" y="238897"/>
                    </a:cubicBezTo>
                    <a:cubicBezTo>
                      <a:pt x="1241940" y="265142"/>
                      <a:pt x="1206345" y="279886"/>
                      <a:pt x="1169230" y="279886"/>
                    </a:cubicBezTo>
                    <a:lnTo>
                      <a:pt x="139943" y="279886"/>
                    </a:lnTo>
                    <a:cubicBezTo>
                      <a:pt x="102828" y="279886"/>
                      <a:pt x="67233" y="265142"/>
                      <a:pt x="40988" y="238897"/>
                    </a:cubicBezTo>
                    <a:cubicBezTo>
                      <a:pt x="14744" y="212653"/>
                      <a:pt x="0" y="177058"/>
                      <a:pt x="0" y="139943"/>
                    </a:cubicBezTo>
                    <a:lnTo>
                      <a:pt x="0" y="139943"/>
                    </a:lnTo>
                    <a:cubicBezTo>
                      <a:pt x="0" y="102828"/>
                      <a:pt x="14744" y="67233"/>
                      <a:pt x="40988" y="40988"/>
                    </a:cubicBezTo>
                    <a:cubicBezTo>
                      <a:pt x="67233" y="14744"/>
                      <a:pt x="102828" y="0"/>
                      <a:pt x="139943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2857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45" id="45"/>
              <p:cNvSpPr txBox="true"/>
              <p:nvPr/>
            </p:nvSpPr>
            <p:spPr>
              <a:xfrm>
                <a:off x="0" y="-38100"/>
                <a:ext cx="1309173" cy="31798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46" id="46"/>
            <p:cNvSpPr txBox="true"/>
            <p:nvPr/>
          </p:nvSpPr>
          <p:spPr>
            <a:xfrm rot="0">
              <a:off x="539574" y="359049"/>
              <a:ext cx="5548541" cy="70760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480"/>
                </a:lnSpc>
              </a:pPr>
              <a:r>
                <a:rPr lang="en-US" sz="3200">
                  <a:solidFill>
                    <a:srgbClr val="053264"/>
                  </a:solidFill>
                  <a:latin typeface="GilamBG 3"/>
                  <a:ea typeface="GilamBG 3"/>
                  <a:cs typeface="GilamBG 3"/>
                  <a:sym typeface="GilamBG 3"/>
                </a:rPr>
                <a:t>Чанта</a:t>
              </a:r>
            </a:p>
          </p:txBody>
        </p:sp>
      </p:grpSp>
      <p:sp>
        <p:nvSpPr>
          <p:cNvPr name="TextBox 47" id="47"/>
          <p:cNvSpPr txBox="true"/>
          <p:nvPr/>
        </p:nvSpPr>
        <p:spPr>
          <a:xfrm rot="0">
            <a:off x="9932094" y="3016430"/>
            <a:ext cx="6252303" cy="712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5880"/>
              </a:lnSpc>
            </a:pPr>
            <a:r>
              <a:rPr lang="en-US" sz="42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играят на криеница.</a:t>
            </a:r>
          </a:p>
        </p:txBody>
      </p:sp>
      <p:sp>
        <p:nvSpPr>
          <p:cNvPr name="AutoShape 48" id="48"/>
          <p:cNvSpPr/>
          <p:nvPr/>
        </p:nvSpPr>
        <p:spPr>
          <a:xfrm>
            <a:off x="7854212" y="3702678"/>
            <a:ext cx="2245930" cy="0"/>
          </a:xfrm>
          <a:prstGeom prst="line">
            <a:avLst/>
          </a:prstGeom>
          <a:ln cap="flat" w="38100">
            <a:solidFill>
              <a:srgbClr val="053264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49" id="49"/>
          <p:cNvSpPr/>
          <p:nvPr/>
        </p:nvSpPr>
        <p:spPr>
          <a:xfrm flipH="false" flipV="false" rot="0">
            <a:off x="14543091" y="360689"/>
            <a:ext cx="3251383" cy="668011"/>
          </a:xfrm>
          <a:custGeom>
            <a:avLst/>
            <a:gdLst/>
            <a:ahLst/>
            <a:cxnLst/>
            <a:rect r="r" b="b" t="t" l="l"/>
            <a:pathLst>
              <a:path h="668011" w="3251383">
                <a:moveTo>
                  <a:pt x="0" y="0"/>
                </a:moveTo>
                <a:lnTo>
                  <a:pt x="3251383" y="0"/>
                </a:lnTo>
                <a:lnTo>
                  <a:pt x="3251383" y="668011"/>
                </a:lnTo>
                <a:lnTo>
                  <a:pt x="0" y="66801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0" id="50">
            <a:hlinkClick r:id="rId10" action="ppaction://hlinksldjump"/>
          </p:cNvPr>
          <p:cNvSpPr/>
          <p:nvPr/>
        </p:nvSpPr>
        <p:spPr>
          <a:xfrm flipH="false" flipV="false" rot="0">
            <a:off x="16587917" y="2487109"/>
            <a:ext cx="2895168" cy="2895168"/>
          </a:xfrm>
          <a:custGeom>
            <a:avLst/>
            <a:gdLst/>
            <a:ahLst/>
            <a:cxnLst/>
            <a:rect r="r" b="b" t="t" l="l"/>
            <a:pathLst>
              <a:path h="2895168" w="2895168">
                <a:moveTo>
                  <a:pt x="0" y="0"/>
                </a:moveTo>
                <a:lnTo>
                  <a:pt x="2895168" y="0"/>
                </a:lnTo>
                <a:lnTo>
                  <a:pt x="2895168" y="2895168"/>
                </a:lnTo>
                <a:lnTo>
                  <a:pt x="0" y="289516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slow">
    <p:push dir="l"/>
  </p:transition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749250" y="3086945"/>
            <a:ext cx="4461897" cy="4461897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FFFF"/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1328571" y="3506324"/>
            <a:ext cx="3303256" cy="3274352"/>
          </a:xfrm>
          <a:custGeom>
            <a:avLst/>
            <a:gdLst/>
            <a:ahLst/>
            <a:cxnLst/>
            <a:rect r="r" b="b" t="t" l="l"/>
            <a:pathLst>
              <a:path h="3274352" w="3303256">
                <a:moveTo>
                  <a:pt x="0" y="0"/>
                </a:moveTo>
                <a:lnTo>
                  <a:pt x="3303255" y="0"/>
                </a:lnTo>
                <a:lnTo>
                  <a:pt x="3303255" y="3274352"/>
                </a:lnTo>
                <a:lnTo>
                  <a:pt x="0" y="327435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5400000">
            <a:off x="6189392" y="5152353"/>
            <a:ext cx="5909215" cy="228600"/>
          </a:xfrm>
          <a:custGeom>
            <a:avLst/>
            <a:gdLst/>
            <a:ahLst/>
            <a:cxnLst/>
            <a:rect r="r" b="b" t="t" l="l"/>
            <a:pathLst>
              <a:path h="228600" w="5909215">
                <a:moveTo>
                  <a:pt x="0" y="0"/>
                </a:moveTo>
                <a:lnTo>
                  <a:pt x="5909216" y="0"/>
                </a:lnTo>
                <a:lnTo>
                  <a:pt x="5909216" y="228600"/>
                </a:lnTo>
                <a:lnTo>
                  <a:pt x="0" y="2286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12983" t="0" r="-10809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325721" y="8030106"/>
            <a:ext cx="1942996" cy="1942996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9" id="9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454749" y="7456155"/>
            <a:ext cx="1147902" cy="1147902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2" id="12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2511448" y="9258300"/>
            <a:ext cx="714802" cy="714802"/>
            <a:chOff x="0" y="0"/>
            <a:chExt cx="81280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5" id="15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325721" y="177328"/>
            <a:ext cx="2390727" cy="2390727"/>
            <a:chOff x="0" y="0"/>
            <a:chExt cx="812800" cy="812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16078944" y="8338204"/>
            <a:ext cx="1634897" cy="1634897"/>
            <a:chOff x="0" y="0"/>
            <a:chExt cx="812800" cy="812800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21" id="21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2" id="22"/>
          <p:cNvGrpSpPr/>
          <p:nvPr/>
        </p:nvGrpSpPr>
        <p:grpSpPr>
          <a:xfrm rot="0">
            <a:off x="10204104" y="2524711"/>
            <a:ext cx="1124467" cy="1124467"/>
            <a:chOff x="0" y="0"/>
            <a:chExt cx="812800" cy="812800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24" id="2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5" id="25"/>
          <p:cNvGrpSpPr/>
          <p:nvPr/>
        </p:nvGrpSpPr>
        <p:grpSpPr>
          <a:xfrm rot="0">
            <a:off x="10765077" y="6531260"/>
            <a:ext cx="299085" cy="585788"/>
            <a:chOff x="0" y="0"/>
            <a:chExt cx="398780" cy="78105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7" id="27"/>
          <p:cNvGrpSpPr/>
          <p:nvPr/>
        </p:nvGrpSpPr>
        <p:grpSpPr>
          <a:xfrm rot="0">
            <a:off x="16011247" y="5143500"/>
            <a:ext cx="290512" cy="669607"/>
            <a:chOff x="0" y="0"/>
            <a:chExt cx="387350" cy="892810"/>
          </a:xfrm>
        </p:grpSpPr>
        <p:sp>
          <p:nvSpPr>
            <p:cNvPr name="Freeform 28" id="28"/>
            <p:cNvSpPr/>
            <p:nvPr/>
          </p:nvSpPr>
          <p:spPr>
            <a:xfrm flipH="false" flipV="false" rot="0">
              <a:off x="35560" y="49530"/>
              <a:ext cx="300990" cy="795020"/>
            </a:xfrm>
            <a:custGeom>
              <a:avLst/>
              <a:gdLst/>
              <a:ahLst/>
              <a:cxnLst/>
              <a:rect r="r" b="b" t="t" l="l"/>
              <a:pathLst>
                <a:path h="795020" w="300990">
                  <a:moveTo>
                    <a:pt x="107950" y="48260"/>
                  </a:moveTo>
                  <a:cubicBezTo>
                    <a:pt x="132080" y="467360"/>
                    <a:pt x="176530" y="566420"/>
                    <a:pt x="213360" y="631190"/>
                  </a:cubicBezTo>
                  <a:cubicBezTo>
                    <a:pt x="240030" y="678180"/>
                    <a:pt x="293370" y="711200"/>
                    <a:pt x="298450" y="740410"/>
                  </a:cubicBezTo>
                  <a:cubicBezTo>
                    <a:pt x="300990" y="755650"/>
                    <a:pt x="294640" y="770890"/>
                    <a:pt x="287020" y="779780"/>
                  </a:cubicBezTo>
                  <a:cubicBezTo>
                    <a:pt x="280670" y="787400"/>
                    <a:pt x="271780" y="792480"/>
                    <a:pt x="261620" y="792480"/>
                  </a:cubicBezTo>
                  <a:cubicBezTo>
                    <a:pt x="248920" y="792480"/>
                    <a:pt x="222250" y="777240"/>
                    <a:pt x="214630" y="767080"/>
                  </a:cubicBezTo>
                  <a:cubicBezTo>
                    <a:pt x="209550" y="758190"/>
                    <a:pt x="209550" y="748030"/>
                    <a:pt x="212090" y="739140"/>
                  </a:cubicBezTo>
                  <a:cubicBezTo>
                    <a:pt x="215900" y="727710"/>
                    <a:pt x="228600" y="711200"/>
                    <a:pt x="240030" y="707390"/>
                  </a:cubicBezTo>
                  <a:cubicBezTo>
                    <a:pt x="251460" y="703580"/>
                    <a:pt x="270510" y="706120"/>
                    <a:pt x="280670" y="712470"/>
                  </a:cubicBezTo>
                  <a:cubicBezTo>
                    <a:pt x="290830" y="720090"/>
                    <a:pt x="299720" y="737870"/>
                    <a:pt x="299720" y="749300"/>
                  </a:cubicBezTo>
                  <a:cubicBezTo>
                    <a:pt x="299720" y="762000"/>
                    <a:pt x="289560" y="778510"/>
                    <a:pt x="279400" y="786130"/>
                  </a:cubicBezTo>
                  <a:cubicBezTo>
                    <a:pt x="269240" y="792480"/>
                    <a:pt x="252730" y="795020"/>
                    <a:pt x="238760" y="789940"/>
                  </a:cubicBezTo>
                  <a:cubicBezTo>
                    <a:pt x="214630" y="781050"/>
                    <a:pt x="186690" y="751840"/>
                    <a:pt x="161290" y="713740"/>
                  </a:cubicBezTo>
                  <a:cubicBezTo>
                    <a:pt x="115570" y="643890"/>
                    <a:pt x="53340" y="495300"/>
                    <a:pt x="29210" y="382270"/>
                  </a:cubicBezTo>
                  <a:cubicBezTo>
                    <a:pt x="5080" y="270510"/>
                    <a:pt x="0" y="86360"/>
                    <a:pt x="15240" y="36830"/>
                  </a:cubicBezTo>
                  <a:cubicBezTo>
                    <a:pt x="19050" y="21590"/>
                    <a:pt x="25400" y="15240"/>
                    <a:pt x="34290" y="10160"/>
                  </a:cubicBezTo>
                  <a:cubicBezTo>
                    <a:pt x="41910" y="3810"/>
                    <a:pt x="55880" y="0"/>
                    <a:pt x="66040" y="1270"/>
                  </a:cubicBezTo>
                  <a:cubicBezTo>
                    <a:pt x="76200" y="2540"/>
                    <a:pt x="88900" y="8890"/>
                    <a:pt x="96520" y="16510"/>
                  </a:cubicBezTo>
                  <a:cubicBezTo>
                    <a:pt x="102870" y="25400"/>
                    <a:pt x="107950" y="48260"/>
                    <a:pt x="107950" y="4826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29" id="29"/>
          <p:cNvGrpSpPr/>
          <p:nvPr/>
        </p:nvGrpSpPr>
        <p:grpSpPr>
          <a:xfrm rot="0">
            <a:off x="9788510" y="3972683"/>
            <a:ext cx="430530" cy="886777"/>
            <a:chOff x="0" y="0"/>
            <a:chExt cx="574040" cy="1182370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31" id="31"/>
          <p:cNvGrpSpPr/>
          <p:nvPr/>
        </p:nvGrpSpPr>
        <p:grpSpPr>
          <a:xfrm rot="0">
            <a:off x="2296183" y="6230270"/>
            <a:ext cx="430530" cy="886777"/>
            <a:chOff x="0" y="0"/>
            <a:chExt cx="574040" cy="1182370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43180" y="41910"/>
              <a:ext cx="481330" cy="1090930"/>
            </a:xfrm>
            <a:custGeom>
              <a:avLst/>
              <a:gdLst/>
              <a:ahLst/>
              <a:cxnLst/>
              <a:rect r="r" b="b" t="t" l="l"/>
              <a:pathLst>
                <a:path h="1090930" w="481330">
                  <a:moveTo>
                    <a:pt x="200660" y="64770"/>
                  </a:moveTo>
                  <a:cubicBezTo>
                    <a:pt x="114300" y="259080"/>
                    <a:pt x="101600" y="313690"/>
                    <a:pt x="93980" y="364490"/>
                  </a:cubicBezTo>
                  <a:cubicBezTo>
                    <a:pt x="87630" y="410210"/>
                    <a:pt x="77470" y="458470"/>
                    <a:pt x="88900" y="501650"/>
                  </a:cubicBezTo>
                  <a:cubicBezTo>
                    <a:pt x="100330" y="544830"/>
                    <a:pt x="133350" y="595630"/>
                    <a:pt x="163830" y="624840"/>
                  </a:cubicBezTo>
                  <a:cubicBezTo>
                    <a:pt x="186690" y="646430"/>
                    <a:pt x="217170" y="659130"/>
                    <a:pt x="242570" y="668020"/>
                  </a:cubicBezTo>
                  <a:cubicBezTo>
                    <a:pt x="261620" y="675640"/>
                    <a:pt x="278130" y="684530"/>
                    <a:pt x="298450" y="678180"/>
                  </a:cubicBezTo>
                  <a:cubicBezTo>
                    <a:pt x="330200" y="669290"/>
                    <a:pt x="393700" y="579120"/>
                    <a:pt x="401320" y="584200"/>
                  </a:cubicBezTo>
                  <a:cubicBezTo>
                    <a:pt x="408940" y="589280"/>
                    <a:pt x="361950" y="655320"/>
                    <a:pt x="350520" y="697230"/>
                  </a:cubicBezTo>
                  <a:cubicBezTo>
                    <a:pt x="336550" y="741680"/>
                    <a:pt x="326390" y="793750"/>
                    <a:pt x="328930" y="842010"/>
                  </a:cubicBezTo>
                  <a:cubicBezTo>
                    <a:pt x="330200" y="890270"/>
                    <a:pt x="341630" y="958850"/>
                    <a:pt x="359410" y="986790"/>
                  </a:cubicBezTo>
                  <a:cubicBezTo>
                    <a:pt x="370840" y="1002030"/>
                    <a:pt x="393700" y="1003300"/>
                    <a:pt x="400050" y="1014730"/>
                  </a:cubicBezTo>
                  <a:cubicBezTo>
                    <a:pt x="406400" y="1023620"/>
                    <a:pt x="407670" y="1036320"/>
                    <a:pt x="405130" y="1046480"/>
                  </a:cubicBezTo>
                  <a:cubicBezTo>
                    <a:pt x="403860" y="1056640"/>
                    <a:pt x="398780" y="1068070"/>
                    <a:pt x="389890" y="1075690"/>
                  </a:cubicBezTo>
                  <a:cubicBezTo>
                    <a:pt x="379730" y="1083310"/>
                    <a:pt x="358140" y="1089660"/>
                    <a:pt x="344170" y="1088390"/>
                  </a:cubicBezTo>
                  <a:cubicBezTo>
                    <a:pt x="334010" y="1087120"/>
                    <a:pt x="323850" y="1079500"/>
                    <a:pt x="316230" y="1071880"/>
                  </a:cubicBezTo>
                  <a:cubicBezTo>
                    <a:pt x="309880" y="1064260"/>
                    <a:pt x="304800" y="1052830"/>
                    <a:pt x="304800" y="1041400"/>
                  </a:cubicBezTo>
                  <a:cubicBezTo>
                    <a:pt x="304800" y="1028700"/>
                    <a:pt x="313690" y="1007110"/>
                    <a:pt x="325120" y="998220"/>
                  </a:cubicBezTo>
                  <a:cubicBezTo>
                    <a:pt x="335280" y="989330"/>
                    <a:pt x="358140" y="986790"/>
                    <a:pt x="372110" y="990600"/>
                  </a:cubicBezTo>
                  <a:cubicBezTo>
                    <a:pt x="382270" y="993140"/>
                    <a:pt x="392430" y="1000760"/>
                    <a:pt x="397510" y="1009650"/>
                  </a:cubicBezTo>
                  <a:cubicBezTo>
                    <a:pt x="403860" y="1021080"/>
                    <a:pt x="406400" y="1045210"/>
                    <a:pt x="402590" y="1057910"/>
                  </a:cubicBezTo>
                  <a:cubicBezTo>
                    <a:pt x="400050" y="1068070"/>
                    <a:pt x="391160" y="1076960"/>
                    <a:pt x="381000" y="1082040"/>
                  </a:cubicBezTo>
                  <a:cubicBezTo>
                    <a:pt x="369570" y="1088390"/>
                    <a:pt x="349250" y="1090930"/>
                    <a:pt x="334010" y="1084580"/>
                  </a:cubicBezTo>
                  <a:cubicBezTo>
                    <a:pt x="312420" y="1075690"/>
                    <a:pt x="285750" y="1045210"/>
                    <a:pt x="269240" y="1013460"/>
                  </a:cubicBezTo>
                  <a:cubicBezTo>
                    <a:pt x="246380" y="970280"/>
                    <a:pt x="234950" y="881380"/>
                    <a:pt x="231140" y="838200"/>
                  </a:cubicBezTo>
                  <a:cubicBezTo>
                    <a:pt x="229870" y="811530"/>
                    <a:pt x="232410" y="796290"/>
                    <a:pt x="234950" y="775970"/>
                  </a:cubicBezTo>
                  <a:cubicBezTo>
                    <a:pt x="237490" y="754380"/>
                    <a:pt x="237490" y="735330"/>
                    <a:pt x="245110" y="709930"/>
                  </a:cubicBezTo>
                  <a:cubicBezTo>
                    <a:pt x="257810" y="671830"/>
                    <a:pt x="288290" y="603250"/>
                    <a:pt x="313690" y="575310"/>
                  </a:cubicBezTo>
                  <a:cubicBezTo>
                    <a:pt x="330200" y="556260"/>
                    <a:pt x="345440" y="544830"/>
                    <a:pt x="365760" y="539750"/>
                  </a:cubicBezTo>
                  <a:cubicBezTo>
                    <a:pt x="392430" y="533400"/>
                    <a:pt x="444500" y="537210"/>
                    <a:pt x="463550" y="551180"/>
                  </a:cubicBezTo>
                  <a:cubicBezTo>
                    <a:pt x="476250" y="561340"/>
                    <a:pt x="481330" y="584200"/>
                    <a:pt x="480060" y="599440"/>
                  </a:cubicBezTo>
                  <a:cubicBezTo>
                    <a:pt x="480060" y="615950"/>
                    <a:pt x="471170" y="631190"/>
                    <a:pt x="455930" y="648970"/>
                  </a:cubicBezTo>
                  <a:cubicBezTo>
                    <a:pt x="429260" y="681990"/>
                    <a:pt x="350520" y="748030"/>
                    <a:pt x="303530" y="760730"/>
                  </a:cubicBezTo>
                  <a:cubicBezTo>
                    <a:pt x="270510" y="768350"/>
                    <a:pt x="242570" y="760730"/>
                    <a:pt x="212090" y="749300"/>
                  </a:cubicBezTo>
                  <a:cubicBezTo>
                    <a:pt x="175260" y="735330"/>
                    <a:pt x="125730" y="701040"/>
                    <a:pt x="99060" y="675640"/>
                  </a:cubicBezTo>
                  <a:cubicBezTo>
                    <a:pt x="77470" y="655320"/>
                    <a:pt x="67310" y="638810"/>
                    <a:pt x="54610" y="614680"/>
                  </a:cubicBezTo>
                  <a:cubicBezTo>
                    <a:pt x="36830" y="582930"/>
                    <a:pt x="15240" y="543560"/>
                    <a:pt x="7620" y="501650"/>
                  </a:cubicBezTo>
                  <a:cubicBezTo>
                    <a:pt x="0" y="454660"/>
                    <a:pt x="6350" y="397510"/>
                    <a:pt x="13970" y="344170"/>
                  </a:cubicBezTo>
                  <a:cubicBezTo>
                    <a:pt x="21590" y="288290"/>
                    <a:pt x="35560" y="228600"/>
                    <a:pt x="54610" y="173990"/>
                  </a:cubicBezTo>
                  <a:cubicBezTo>
                    <a:pt x="74930" y="118110"/>
                    <a:pt x="104140" y="30480"/>
                    <a:pt x="133350" y="11430"/>
                  </a:cubicBezTo>
                  <a:cubicBezTo>
                    <a:pt x="149860" y="0"/>
                    <a:pt x="172720" y="2540"/>
                    <a:pt x="184150" y="8890"/>
                  </a:cubicBezTo>
                  <a:cubicBezTo>
                    <a:pt x="194310" y="12700"/>
                    <a:pt x="200660" y="24130"/>
                    <a:pt x="203200" y="33020"/>
                  </a:cubicBezTo>
                  <a:cubicBezTo>
                    <a:pt x="205740" y="43180"/>
                    <a:pt x="200660" y="64770"/>
                    <a:pt x="200660" y="64770"/>
                  </a:cubicBezTo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</p:grpSp>
      <p:grpSp>
        <p:nvGrpSpPr>
          <p:cNvPr name="Group 33" id="33"/>
          <p:cNvGrpSpPr/>
          <p:nvPr/>
        </p:nvGrpSpPr>
        <p:grpSpPr>
          <a:xfrm rot="0">
            <a:off x="7235190" y="3213430"/>
            <a:ext cx="299085" cy="585788"/>
            <a:chOff x="0" y="0"/>
            <a:chExt cx="398780" cy="781050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49530" y="45720"/>
              <a:ext cx="309880" cy="687070"/>
            </a:xfrm>
            <a:custGeom>
              <a:avLst/>
              <a:gdLst/>
              <a:ahLst/>
              <a:cxnLst/>
              <a:rect r="r" b="b" t="t" l="l"/>
              <a:pathLst>
                <a:path h="687070" w="309880">
                  <a:moveTo>
                    <a:pt x="139700" y="66040"/>
                  </a:moveTo>
                  <a:cubicBezTo>
                    <a:pt x="95250" y="185420"/>
                    <a:pt x="87630" y="220980"/>
                    <a:pt x="88900" y="248920"/>
                  </a:cubicBezTo>
                  <a:cubicBezTo>
                    <a:pt x="90170" y="271780"/>
                    <a:pt x="90170" y="290830"/>
                    <a:pt x="104140" y="312420"/>
                  </a:cubicBezTo>
                  <a:cubicBezTo>
                    <a:pt x="130810" y="350520"/>
                    <a:pt x="238760" y="386080"/>
                    <a:pt x="270510" y="430530"/>
                  </a:cubicBezTo>
                  <a:cubicBezTo>
                    <a:pt x="292100" y="463550"/>
                    <a:pt x="293370" y="499110"/>
                    <a:pt x="298450" y="535940"/>
                  </a:cubicBezTo>
                  <a:cubicBezTo>
                    <a:pt x="303530" y="572770"/>
                    <a:pt x="309880" y="623570"/>
                    <a:pt x="298450" y="648970"/>
                  </a:cubicBezTo>
                  <a:cubicBezTo>
                    <a:pt x="290830" y="665480"/>
                    <a:pt x="276860" y="679450"/>
                    <a:pt x="262890" y="683260"/>
                  </a:cubicBezTo>
                  <a:cubicBezTo>
                    <a:pt x="248920" y="687070"/>
                    <a:pt x="226060" y="681990"/>
                    <a:pt x="215900" y="673100"/>
                  </a:cubicBezTo>
                  <a:cubicBezTo>
                    <a:pt x="204470" y="662940"/>
                    <a:pt x="196850" y="641350"/>
                    <a:pt x="196850" y="627380"/>
                  </a:cubicBezTo>
                  <a:cubicBezTo>
                    <a:pt x="198120" y="615950"/>
                    <a:pt x="204470" y="604520"/>
                    <a:pt x="210820" y="596900"/>
                  </a:cubicBezTo>
                  <a:cubicBezTo>
                    <a:pt x="218440" y="589280"/>
                    <a:pt x="229870" y="582930"/>
                    <a:pt x="240030" y="581660"/>
                  </a:cubicBezTo>
                  <a:cubicBezTo>
                    <a:pt x="250190" y="580390"/>
                    <a:pt x="264160" y="581660"/>
                    <a:pt x="273050" y="586740"/>
                  </a:cubicBezTo>
                  <a:cubicBezTo>
                    <a:pt x="281940" y="591820"/>
                    <a:pt x="292100" y="600710"/>
                    <a:pt x="295910" y="610870"/>
                  </a:cubicBezTo>
                  <a:cubicBezTo>
                    <a:pt x="300990" y="623570"/>
                    <a:pt x="300990" y="647700"/>
                    <a:pt x="293370" y="659130"/>
                  </a:cubicBezTo>
                  <a:cubicBezTo>
                    <a:pt x="287020" y="671830"/>
                    <a:pt x="266700" y="684530"/>
                    <a:pt x="251460" y="684530"/>
                  </a:cubicBezTo>
                  <a:cubicBezTo>
                    <a:pt x="237490" y="685800"/>
                    <a:pt x="218440" y="679450"/>
                    <a:pt x="208280" y="664210"/>
                  </a:cubicBezTo>
                  <a:cubicBezTo>
                    <a:pt x="185420" y="635000"/>
                    <a:pt x="210820" y="528320"/>
                    <a:pt x="182880" y="482600"/>
                  </a:cubicBezTo>
                  <a:cubicBezTo>
                    <a:pt x="157480" y="439420"/>
                    <a:pt x="81280" y="421640"/>
                    <a:pt x="54610" y="392430"/>
                  </a:cubicBezTo>
                  <a:cubicBezTo>
                    <a:pt x="35560" y="372110"/>
                    <a:pt x="27940" y="355600"/>
                    <a:pt x="19050" y="332740"/>
                  </a:cubicBezTo>
                  <a:cubicBezTo>
                    <a:pt x="8890" y="304800"/>
                    <a:pt x="2540" y="271780"/>
                    <a:pt x="1270" y="238760"/>
                  </a:cubicBezTo>
                  <a:cubicBezTo>
                    <a:pt x="0" y="201930"/>
                    <a:pt x="7620" y="158750"/>
                    <a:pt x="16510" y="121920"/>
                  </a:cubicBezTo>
                  <a:cubicBezTo>
                    <a:pt x="24130" y="90170"/>
                    <a:pt x="35560" y="52070"/>
                    <a:pt x="46990" y="31750"/>
                  </a:cubicBezTo>
                  <a:cubicBezTo>
                    <a:pt x="54610" y="19050"/>
                    <a:pt x="59690" y="10160"/>
                    <a:pt x="69850" y="6350"/>
                  </a:cubicBezTo>
                  <a:cubicBezTo>
                    <a:pt x="82550" y="0"/>
                    <a:pt x="104140" y="0"/>
                    <a:pt x="115570" y="5080"/>
                  </a:cubicBezTo>
                  <a:cubicBezTo>
                    <a:pt x="127000" y="10160"/>
                    <a:pt x="135890" y="21590"/>
                    <a:pt x="139700" y="31750"/>
                  </a:cubicBezTo>
                  <a:cubicBezTo>
                    <a:pt x="143510" y="41910"/>
                    <a:pt x="139700" y="66040"/>
                    <a:pt x="139700" y="66040"/>
                  </a:cubicBezTo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</p:grpSp>
      <p:sp>
        <p:nvSpPr>
          <p:cNvPr name="TextBox 35" id="35"/>
          <p:cNvSpPr txBox="true"/>
          <p:nvPr/>
        </p:nvSpPr>
        <p:spPr>
          <a:xfrm rot="0">
            <a:off x="694429" y="4375113"/>
            <a:ext cx="7801871" cy="1678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19"/>
              </a:lnSpc>
            </a:pPr>
            <a:r>
              <a:rPr lang="en-US" sz="4800">
                <a:solidFill>
                  <a:srgbClr val="053264"/>
                </a:solidFill>
                <a:latin typeface="GilamBG 1"/>
                <a:ea typeface="GilamBG 1"/>
                <a:cs typeface="GilamBG 1"/>
                <a:sym typeface="GilamBG 1"/>
              </a:rPr>
              <a:t>БЛАГОДАРЯ ЗА </a:t>
            </a:r>
            <a:r>
              <a:rPr lang="en-US" sz="4800">
                <a:solidFill>
                  <a:srgbClr val="FA4155"/>
                </a:solidFill>
                <a:latin typeface="GilamBG 1"/>
                <a:ea typeface="GilamBG 1"/>
                <a:cs typeface="GilamBG 1"/>
                <a:sym typeface="GilamBG 1"/>
              </a:rPr>
              <a:t>УЧАСТИЕТО!</a:t>
            </a:r>
          </a:p>
        </p:txBody>
      </p:sp>
      <p:grpSp>
        <p:nvGrpSpPr>
          <p:cNvPr name="Group 36" id="36"/>
          <p:cNvGrpSpPr/>
          <p:nvPr/>
        </p:nvGrpSpPr>
        <p:grpSpPr>
          <a:xfrm rot="0">
            <a:off x="15580428" y="1563418"/>
            <a:ext cx="2374899" cy="2374899"/>
            <a:chOff x="0" y="0"/>
            <a:chExt cx="812800" cy="812800"/>
          </a:xfrm>
        </p:grpSpPr>
        <p:sp>
          <p:nvSpPr>
            <p:cNvPr name="Freeform 37" id="3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38" id="38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39" id="39"/>
          <p:cNvGrpSpPr/>
          <p:nvPr/>
        </p:nvGrpSpPr>
        <p:grpSpPr>
          <a:xfrm rot="0">
            <a:off x="14648194" y="1028700"/>
            <a:ext cx="1864468" cy="1864468"/>
            <a:chOff x="0" y="0"/>
            <a:chExt cx="812800" cy="812800"/>
          </a:xfrm>
        </p:grpSpPr>
        <p:sp>
          <p:nvSpPr>
            <p:cNvPr name="Freeform 40" id="4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2857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41" id="41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42" id="42"/>
          <p:cNvSpPr/>
          <p:nvPr/>
        </p:nvSpPr>
        <p:spPr>
          <a:xfrm flipH="false" flipV="false" rot="0">
            <a:off x="14543091" y="360689"/>
            <a:ext cx="3251383" cy="668011"/>
          </a:xfrm>
          <a:custGeom>
            <a:avLst/>
            <a:gdLst/>
            <a:ahLst/>
            <a:cxnLst/>
            <a:rect r="r" b="b" t="t" l="l"/>
            <a:pathLst>
              <a:path h="668011" w="3251383">
                <a:moveTo>
                  <a:pt x="0" y="0"/>
                </a:moveTo>
                <a:lnTo>
                  <a:pt x="3251383" y="0"/>
                </a:lnTo>
                <a:lnTo>
                  <a:pt x="3251383" y="668011"/>
                </a:lnTo>
                <a:lnTo>
                  <a:pt x="0" y="66801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slow">
    <p:push dir="l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DAGyUGIl4z4</dc:identifier>
  <dcterms:modified xsi:type="dcterms:W3CDTF">2011-08-01T06:04:30Z</dcterms:modified>
  <cp:revision>1</cp:revision>
  <dc:title>Prepodavame.bg_4kl_BEL_PBO-Stroiteli-na-izrecheniya-Kak-da-pishem-pravilno-slojni-izrecheniya_RL-Prezentaciya-Koya-e-lipsvashtata-duma</dc:title>
</cp:coreProperties>
</file>