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8288000" cy="10287000"/>
  <p:notesSz cx="6858000" cy="9144000"/>
  <p:embeddedFontLst>
    <p:embeddedFont>
      <p:font typeface="GilamBG 1" charset="1" panose="00000800000000000000"/>
      <p:regular r:id="rId13"/>
    </p:embeddedFont>
    <p:embeddedFont>
      <p:font typeface="GilamBG 2" charset="1" panose="00000700000000000000"/>
      <p:regular r:id="rId14"/>
    </p:embeddedFont>
    <p:embeddedFont>
      <p:font typeface="GilamBG 3" charset="1" panose="00000600000000000000"/>
      <p:regular r:id="rId15"/>
    </p:embeddedFont>
    <p:embeddedFont>
      <p:font typeface="GilamBG 4" charset="1" panose="000009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Relationship Id="rId6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Relationship Id="rId6" Target="../media/image9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96912" y="-320964"/>
            <a:ext cx="18684912" cy="13192352"/>
          </a:xfrm>
          <a:custGeom>
            <a:avLst/>
            <a:gdLst/>
            <a:ahLst/>
            <a:cxnLst/>
            <a:rect r="r" b="b" t="t" l="l"/>
            <a:pathLst>
              <a:path h="13192352" w="18684912">
                <a:moveTo>
                  <a:pt x="0" y="0"/>
                </a:moveTo>
                <a:lnTo>
                  <a:pt x="18684912" y="0"/>
                </a:lnTo>
                <a:lnTo>
                  <a:pt x="18684912" y="13192352"/>
                </a:lnTo>
                <a:lnTo>
                  <a:pt x="0" y="131923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511" t="0" r="-4511" b="-287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887552" y="7919864"/>
            <a:ext cx="12512896" cy="1338436"/>
            <a:chOff x="0" y="0"/>
            <a:chExt cx="3295577" cy="35251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295578" cy="352510"/>
            </a:xfrm>
            <a:custGeom>
              <a:avLst/>
              <a:gdLst/>
              <a:ahLst/>
              <a:cxnLst/>
              <a:rect r="r" b="b" t="t" l="l"/>
              <a:pathLst>
                <a:path h="352510" w="3295578">
                  <a:moveTo>
                    <a:pt x="30936" y="0"/>
                  </a:moveTo>
                  <a:lnTo>
                    <a:pt x="3264642" y="0"/>
                  </a:lnTo>
                  <a:cubicBezTo>
                    <a:pt x="3272846" y="0"/>
                    <a:pt x="3280715" y="3259"/>
                    <a:pt x="3286517" y="9061"/>
                  </a:cubicBezTo>
                  <a:cubicBezTo>
                    <a:pt x="3292318" y="14862"/>
                    <a:pt x="3295578" y="22731"/>
                    <a:pt x="3295578" y="30936"/>
                  </a:cubicBezTo>
                  <a:lnTo>
                    <a:pt x="3295578" y="321574"/>
                  </a:lnTo>
                  <a:cubicBezTo>
                    <a:pt x="3295578" y="329779"/>
                    <a:pt x="3292318" y="337647"/>
                    <a:pt x="3286517" y="343449"/>
                  </a:cubicBezTo>
                  <a:cubicBezTo>
                    <a:pt x="3280715" y="349251"/>
                    <a:pt x="3272846" y="352510"/>
                    <a:pt x="3264642" y="352510"/>
                  </a:cubicBezTo>
                  <a:lnTo>
                    <a:pt x="30936" y="352510"/>
                  </a:lnTo>
                  <a:cubicBezTo>
                    <a:pt x="22731" y="352510"/>
                    <a:pt x="14862" y="349251"/>
                    <a:pt x="9061" y="343449"/>
                  </a:cubicBezTo>
                  <a:cubicBezTo>
                    <a:pt x="3259" y="337647"/>
                    <a:pt x="0" y="329779"/>
                    <a:pt x="0" y="321574"/>
                  </a:cubicBezTo>
                  <a:lnTo>
                    <a:pt x="0" y="30936"/>
                  </a:lnTo>
                  <a:cubicBezTo>
                    <a:pt x="0" y="22731"/>
                    <a:pt x="3259" y="14862"/>
                    <a:pt x="9061" y="9061"/>
                  </a:cubicBezTo>
                  <a:cubicBezTo>
                    <a:pt x="14862" y="3259"/>
                    <a:pt x="22731" y="0"/>
                    <a:pt x="30936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295577" cy="3906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481725" y="652965"/>
            <a:ext cx="3657600" cy="751471"/>
          </a:xfrm>
          <a:custGeom>
            <a:avLst/>
            <a:gdLst/>
            <a:ahLst/>
            <a:cxnLst/>
            <a:rect r="r" b="b" t="t" l="l"/>
            <a:pathLst>
              <a:path h="751471" w="3657600">
                <a:moveTo>
                  <a:pt x="0" y="0"/>
                </a:moveTo>
                <a:lnTo>
                  <a:pt x="3657600" y="0"/>
                </a:lnTo>
                <a:lnTo>
                  <a:pt x="3657600" y="751470"/>
                </a:lnTo>
                <a:lnTo>
                  <a:pt x="0" y="7514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263578" y="8104895"/>
            <a:ext cx="11760845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Владетел и общество в Месопотамия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113727" y="2976869"/>
            <a:ext cx="13567375" cy="13567375"/>
          </a:xfrm>
          <a:custGeom>
            <a:avLst/>
            <a:gdLst/>
            <a:ahLst/>
            <a:cxnLst/>
            <a:rect r="r" b="b" t="t" l="l"/>
            <a:pathLst>
              <a:path h="13567375" w="13567375">
                <a:moveTo>
                  <a:pt x="0" y="0"/>
                </a:moveTo>
                <a:lnTo>
                  <a:pt x="13567376" y="0"/>
                </a:lnTo>
                <a:lnTo>
                  <a:pt x="13567376" y="13567375"/>
                </a:lnTo>
                <a:lnTo>
                  <a:pt x="0" y="13567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81725" y="652965"/>
            <a:ext cx="3657600" cy="751471"/>
          </a:xfrm>
          <a:custGeom>
            <a:avLst/>
            <a:gdLst/>
            <a:ahLst/>
            <a:cxnLst/>
            <a:rect r="r" b="b" t="t" l="l"/>
            <a:pathLst>
              <a:path h="751471" w="3657600">
                <a:moveTo>
                  <a:pt x="0" y="0"/>
                </a:moveTo>
                <a:lnTo>
                  <a:pt x="3657600" y="0"/>
                </a:lnTo>
                <a:lnTo>
                  <a:pt x="3657600" y="751470"/>
                </a:lnTo>
                <a:lnTo>
                  <a:pt x="0" y="751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776329" y="1203976"/>
            <a:ext cx="5482971" cy="8229600"/>
          </a:xfrm>
          <a:custGeom>
            <a:avLst/>
            <a:gdLst/>
            <a:ahLst/>
            <a:cxnLst/>
            <a:rect r="r" b="b" t="t" l="l"/>
            <a:pathLst>
              <a:path h="8229600" w="5482971">
                <a:moveTo>
                  <a:pt x="0" y="0"/>
                </a:moveTo>
                <a:lnTo>
                  <a:pt x="5482971" y="0"/>
                </a:lnTo>
                <a:lnTo>
                  <a:pt x="548297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1706465"/>
            <a:ext cx="4521250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1. Владетелят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3098569"/>
            <a:ext cx="11291631" cy="3714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А) </a:t>
            </a:r>
            <a:r>
              <a:rPr lang="en-US" sz="30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В началото управлявали съвети на старейшините</a:t>
            </a:r>
          </a:p>
          <a:p>
            <a:pPr algn="l" marL="647700" indent="-323850" lvl="1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Заради зачестилите войни, военните предводители взели властта</a:t>
            </a: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Б) Владетелят – земен образ на боговете</a:t>
            </a:r>
          </a:p>
          <a:p>
            <a:pPr algn="l" marL="647700" indent="-323850" lvl="1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Организирали строежи</a:t>
            </a:r>
          </a:p>
          <a:p>
            <a:pPr algn="l" marL="647700" indent="-323850" lvl="1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Поддържали и прокарвани канали</a:t>
            </a:r>
          </a:p>
          <a:p>
            <a:pPr algn="l" marL="647700" indent="-323850" lvl="1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Издавали закони</a:t>
            </a:r>
          </a:p>
        </p:txBody>
      </p:sp>
    </p:spTree>
  </p:cSld>
  <p:clrMapOvr>
    <a:masterClrMapping/>
  </p:clrMapOvr>
  <p:transition spd="slow">
    <p:cover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820494" y="-5754988"/>
            <a:ext cx="13567375" cy="13567375"/>
          </a:xfrm>
          <a:custGeom>
            <a:avLst/>
            <a:gdLst/>
            <a:ahLst/>
            <a:cxnLst/>
            <a:rect r="r" b="b" t="t" l="l"/>
            <a:pathLst>
              <a:path h="13567375" w="13567375">
                <a:moveTo>
                  <a:pt x="0" y="0"/>
                </a:moveTo>
                <a:lnTo>
                  <a:pt x="13567376" y="0"/>
                </a:lnTo>
                <a:lnTo>
                  <a:pt x="13567376" y="13567376"/>
                </a:lnTo>
                <a:lnTo>
                  <a:pt x="0" y="135673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81725" y="652965"/>
            <a:ext cx="3657600" cy="751471"/>
          </a:xfrm>
          <a:custGeom>
            <a:avLst/>
            <a:gdLst/>
            <a:ahLst/>
            <a:cxnLst/>
            <a:rect r="r" b="b" t="t" l="l"/>
            <a:pathLst>
              <a:path h="751471" w="3657600">
                <a:moveTo>
                  <a:pt x="0" y="0"/>
                </a:moveTo>
                <a:lnTo>
                  <a:pt x="3657600" y="0"/>
                </a:lnTo>
                <a:lnTo>
                  <a:pt x="3657600" y="751470"/>
                </a:lnTo>
                <a:lnTo>
                  <a:pt x="0" y="751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691486" y="3192145"/>
            <a:ext cx="10905029" cy="6490116"/>
          </a:xfrm>
          <a:custGeom>
            <a:avLst/>
            <a:gdLst/>
            <a:ahLst/>
            <a:cxnLst/>
            <a:rect r="r" b="b" t="t" l="l"/>
            <a:pathLst>
              <a:path h="6490116" w="10905029">
                <a:moveTo>
                  <a:pt x="0" y="0"/>
                </a:moveTo>
                <a:lnTo>
                  <a:pt x="10905028" y="0"/>
                </a:lnTo>
                <a:lnTo>
                  <a:pt x="10905028" y="6490116"/>
                </a:lnTo>
                <a:lnTo>
                  <a:pt x="0" y="64901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-32319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1706465"/>
            <a:ext cx="8908989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2. Обществена стълбица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553450" y="8588375"/>
            <a:ext cx="1181100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Роби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489865" y="3658512"/>
            <a:ext cx="3986659" cy="629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Привилигеровани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966921" y="5807283"/>
            <a:ext cx="4354158" cy="1287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Обикновени свободни хора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619947" y="5807283"/>
            <a:ext cx="5321647" cy="629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з</a:t>
            </a:r>
            <a:r>
              <a:rPr lang="en-US" b="true" sz="3699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емеделци и занаятчии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946815" y="5280399"/>
            <a:ext cx="15657367" cy="4616159"/>
            <a:chOff x="0" y="0"/>
            <a:chExt cx="4123751" cy="121577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123751" cy="1215779"/>
            </a:xfrm>
            <a:custGeom>
              <a:avLst/>
              <a:gdLst/>
              <a:ahLst/>
              <a:cxnLst/>
              <a:rect r="r" b="b" t="t" l="l"/>
              <a:pathLst>
                <a:path h="1215779" w="4123751">
                  <a:moveTo>
                    <a:pt x="0" y="0"/>
                  </a:moveTo>
                  <a:lnTo>
                    <a:pt x="4123751" y="0"/>
                  </a:lnTo>
                  <a:lnTo>
                    <a:pt x="4123751" y="1215779"/>
                  </a:lnTo>
                  <a:lnTo>
                    <a:pt x="0" y="1215779"/>
                  </a:lnTo>
                  <a:close/>
                </a:path>
              </a:pathLst>
            </a:custGeom>
            <a:solidFill>
              <a:srgbClr val="FAFADC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4123751" cy="125387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0336473" y="3329899"/>
            <a:ext cx="6076727" cy="1287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ч</a:t>
            </a:r>
            <a:r>
              <a:rPr lang="en-US" b="true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иновници, жреци, богати, военни</a:t>
            </a:r>
          </a:p>
        </p:txBody>
      </p:sp>
    </p:spTree>
  </p:cSld>
  <p:clrMapOvr>
    <a:masterClrMapping/>
  </p:clrMapOvr>
  <p:transition spd="slow">
    <p:cover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820494" y="-5754988"/>
            <a:ext cx="13567375" cy="13567375"/>
          </a:xfrm>
          <a:custGeom>
            <a:avLst/>
            <a:gdLst/>
            <a:ahLst/>
            <a:cxnLst/>
            <a:rect r="r" b="b" t="t" l="l"/>
            <a:pathLst>
              <a:path h="13567375" w="13567375">
                <a:moveTo>
                  <a:pt x="0" y="0"/>
                </a:moveTo>
                <a:lnTo>
                  <a:pt x="13567376" y="0"/>
                </a:lnTo>
                <a:lnTo>
                  <a:pt x="13567376" y="13567376"/>
                </a:lnTo>
                <a:lnTo>
                  <a:pt x="0" y="135673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81725" y="652965"/>
            <a:ext cx="3657600" cy="751471"/>
          </a:xfrm>
          <a:custGeom>
            <a:avLst/>
            <a:gdLst/>
            <a:ahLst/>
            <a:cxnLst/>
            <a:rect r="r" b="b" t="t" l="l"/>
            <a:pathLst>
              <a:path h="751471" w="3657600">
                <a:moveTo>
                  <a:pt x="0" y="0"/>
                </a:moveTo>
                <a:lnTo>
                  <a:pt x="3657600" y="0"/>
                </a:lnTo>
                <a:lnTo>
                  <a:pt x="3657600" y="751470"/>
                </a:lnTo>
                <a:lnTo>
                  <a:pt x="0" y="751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691486" y="3192145"/>
            <a:ext cx="10905029" cy="6490116"/>
          </a:xfrm>
          <a:custGeom>
            <a:avLst/>
            <a:gdLst/>
            <a:ahLst/>
            <a:cxnLst/>
            <a:rect r="r" b="b" t="t" l="l"/>
            <a:pathLst>
              <a:path h="6490116" w="10905029">
                <a:moveTo>
                  <a:pt x="0" y="0"/>
                </a:moveTo>
                <a:lnTo>
                  <a:pt x="10905028" y="0"/>
                </a:lnTo>
                <a:lnTo>
                  <a:pt x="10905028" y="6490116"/>
                </a:lnTo>
                <a:lnTo>
                  <a:pt x="0" y="64901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-32319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1706465"/>
            <a:ext cx="8908989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2. Обществена стълбица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553450" y="8588375"/>
            <a:ext cx="1181100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Роби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489865" y="3658512"/>
            <a:ext cx="3986659" cy="629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Привилигеровани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966921" y="5807283"/>
            <a:ext cx="4354158" cy="1287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Обикновени свободни хора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619947" y="5807283"/>
            <a:ext cx="5321647" cy="629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з</a:t>
            </a:r>
            <a:r>
              <a:rPr lang="en-US" b="true" sz="3699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емеделци и занаятчии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946815" y="7504003"/>
            <a:ext cx="15657367" cy="2392555"/>
            <a:chOff x="0" y="0"/>
            <a:chExt cx="4123751" cy="63013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123751" cy="630138"/>
            </a:xfrm>
            <a:custGeom>
              <a:avLst/>
              <a:gdLst/>
              <a:ahLst/>
              <a:cxnLst/>
              <a:rect r="r" b="b" t="t" l="l"/>
              <a:pathLst>
                <a:path h="630138" w="4123751">
                  <a:moveTo>
                    <a:pt x="0" y="0"/>
                  </a:moveTo>
                  <a:lnTo>
                    <a:pt x="4123751" y="0"/>
                  </a:lnTo>
                  <a:lnTo>
                    <a:pt x="4123751" y="630138"/>
                  </a:lnTo>
                  <a:lnTo>
                    <a:pt x="0" y="630138"/>
                  </a:lnTo>
                  <a:close/>
                </a:path>
              </a:pathLst>
            </a:custGeom>
            <a:solidFill>
              <a:srgbClr val="FAFADC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4123751" cy="66823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0336473" y="3329899"/>
            <a:ext cx="6076727" cy="1287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ч</a:t>
            </a:r>
            <a:r>
              <a:rPr lang="en-US" b="true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иновници, жреци, богати, военни</a:t>
            </a: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820494" y="-5754988"/>
            <a:ext cx="13567375" cy="13567375"/>
          </a:xfrm>
          <a:custGeom>
            <a:avLst/>
            <a:gdLst/>
            <a:ahLst/>
            <a:cxnLst/>
            <a:rect r="r" b="b" t="t" l="l"/>
            <a:pathLst>
              <a:path h="13567375" w="13567375">
                <a:moveTo>
                  <a:pt x="0" y="0"/>
                </a:moveTo>
                <a:lnTo>
                  <a:pt x="13567376" y="0"/>
                </a:lnTo>
                <a:lnTo>
                  <a:pt x="13567376" y="13567376"/>
                </a:lnTo>
                <a:lnTo>
                  <a:pt x="0" y="135673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81725" y="652965"/>
            <a:ext cx="3657600" cy="751471"/>
          </a:xfrm>
          <a:custGeom>
            <a:avLst/>
            <a:gdLst/>
            <a:ahLst/>
            <a:cxnLst/>
            <a:rect r="r" b="b" t="t" l="l"/>
            <a:pathLst>
              <a:path h="751471" w="3657600">
                <a:moveTo>
                  <a:pt x="0" y="0"/>
                </a:moveTo>
                <a:lnTo>
                  <a:pt x="3657600" y="0"/>
                </a:lnTo>
                <a:lnTo>
                  <a:pt x="3657600" y="751470"/>
                </a:lnTo>
                <a:lnTo>
                  <a:pt x="0" y="751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691486" y="3192145"/>
            <a:ext cx="10905029" cy="6490116"/>
          </a:xfrm>
          <a:custGeom>
            <a:avLst/>
            <a:gdLst/>
            <a:ahLst/>
            <a:cxnLst/>
            <a:rect r="r" b="b" t="t" l="l"/>
            <a:pathLst>
              <a:path h="6490116" w="10905029">
                <a:moveTo>
                  <a:pt x="0" y="0"/>
                </a:moveTo>
                <a:lnTo>
                  <a:pt x="10905028" y="0"/>
                </a:lnTo>
                <a:lnTo>
                  <a:pt x="10905028" y="6490116"/>
                </a:lnTo>
                <a:lnTo>
                  <a:pt x="0" y="64901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-32319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1706465"/>
            <a:ext cx="8908989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2. Обществена стълбица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553450" y="8588375"/>
            <a:ext cx="1181100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Роби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489865" y="3658512"/>
            <a:ext cx="3986659" cy="629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Привилигеровани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966921" y="5807283"/>
            <a:ext cx="4354158" cy="1287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Обикновени свободни хора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619947" y="5807283"/>
            <a:ext cx="5321647" cy="629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з</a:t>
            </a:r>
            <a:r>
              <a:rPr lang="en-US" b="true" sz="3699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емеделци и занаятчии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946815" y="9848933"/>
            <a:ext cx="15657367" cy="47625"/>
            <a:chOff x="0" y="0"/>
            <a:chExt cx="4123751" cy="1254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123751" cy="12543"/>
            </a:xfrm>
            <a:custGeom>
              <a:avLst/>
              <a:gdLst/>
              <a:ahLst/>
              <a:cxnLst/>
              <a:rect r="r" b="b" t="t" l="l"/>
              <a:pathLst>
                <a:path h="12543" w="4123751">
                  <a:moveTo>
                    <a:pt x="0" y="0"/>
                  </a:moveTo>
                  <a:lnTo>
                    <a:pt x="4123751" y="0"/>
                  </a:lnTo>
                  <a:lnTo>
                    <a:pt x="4123751" y="12543"/>
                  </a:lnTo>
                  <a:lnTo>
                    <a:pt x="0" y="12543"/>
                  </a:lnTo>
                  <a:close/>
                </a:path>
              </a:pathLst>
            </a:custGeom>
            <a:solidFill>
              <a:srgbClr val="FAFADC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4123751" cy="506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0336473" y="3329899"/>
            <a:ext cx="6076727" cy="1287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ч</a:t>
            </a:r>
            <a:r>
              <a:rPr lang="en-US" b="true" sz="37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иновници, жреци, богати, военни</a:t>
            </a: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2875203" y="4006809"/>
            <a:ext cx="13567375" cy="13567375"/>
          </a:xfrm>
          <a:custGeom>
            <a:avLst/>
            <a:gdLst/>
            <a:ahLst/>
            <a:cxnLst/>
            <a:rect r="r" b="b" t="t" l="l"/>
            <a:pathLst>
              <a:path h="13567375" w="13567375">
                <a:moveTo>
                  <a:pt x="0" y="0"/>
                </a:moveTo>
                <a:lnTo>
                  <a:pt x="13567375" y="0"/>
                </a:lnTo>
                <a:lnTo>
                  <a:pt x="13567375" y="13567375"/>
                </a:lnTo>
                <a:lnTo>
                  <a:pt x="0" y="13567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81725" y="652965"/>
            <a:ext cx="3657600" cy="751471"/>
          </a:xfrm>
          <a:custGeom>
            <a:avLst/>
            <a:gdLst/>
            <a:ahLst/>
            <a:cxnLst/>
            <a:rect r="r" b="b" t="t" l="l"/>
            <a:pathLst>
              <a:path h="751471" w="3657600">
                <a:moveTo>
                  <a:pt x="0" y="0"/>
                </a:moveTo>
                <a:lnTo>
                  <a:pt x="3657600" y="0"/>
                </a:lnTo>
                <a:lnTo>
                  <a:pt x="3657600" y="751470"/>
                </a:lnTo>
                <a:lnTo>
                  <a:pt x="0" y="751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946392" y="1963254"/>
            <a:ext cx="6312908" cy="6360493"/>
          </a:xfrm>
          <a:custGeom>
            <a:avLst/>
            <a:gdLst/>
            <a:ahLst/>
            <a:cxnLst/>
            <a:rect r="r" b="b" t="t" l="l"/>
            <a:pathLst>
              <a:path h="6360493" w="6312908">
                <a:moveTo>
                  <a:pt x="0" y="0"/>
                </a:moveTo>
                <a:lnTo>
                  <a:pt x="6312908" y="0"/>
                </a:lnTo>
                <a:lnTo>
                  <a:pt x="6312908" y="6360492"/>
                </a:lnTo>
                <a:lnTo>
                  <a:pt x="0" y="63604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1706465"/>
            <a:ext cx="8908989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3. Всекидневен живот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2823528"/>
            <a:ext cx="8462800" cy="5230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А) Мъжът – глава на семейството</a:t>
            </a:r>
          </a:p>
          <a:p>
            <a:pPr algn="l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Б) Жената – има права, деца и домакинска работа</a:t>
            </a:r>
          </a:p>
          <a:p>
            <a:pPr algn="l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В) Къщите – от тръстика -&gt; непечени тухли (няма камък и дървен материал)</a:t>
            </a:r>
          </a:p>
          <a:p>
            <a:pPr algn="l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Г) Храната – жито, ечемик, риба, зеленчуци</a:t>
            </a:r>
          </a:p>
        </p:txBody>
      </p:sp>
    </p:spTree>
  </p:cSld>
  <p:clrMapOvr>
    <a:masterClrMapping/>
  </p:clrMapOvr>
  <p:transition spd="slow">
    <p:push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965658" y="-1655430"/>
            <a:ext cx="14356684" cy="14356684"/>
          </a:xfrm>
          <a:custGeom>
            <a:avLst/>
            <a:gdLst/>
            <a:ahLst/>
            <a:cxnLst/>
            <a:rect r="r" b="b" t="t" l="l"/>
            <a:pathLst>
              <a:path h="14356684" w="14356684">
                <a:moveTo>
                  <a:pt x="0" y="0"/>
                </a:moveTo>
                <a:lnTo>
                  <a:pt x="14356684" y="0"/>
                </a:lnTo>
                <a:lnTo>
                  <a:pt x="14356684" y="14356685"/>
                </a:lnTo>
                <a:lnTo>
                  <a:pt x="0" y="143566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988868" y="4659313"/>
            <a:ext cx="8310265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BG 4"/>
                <a:ea typeface="GilamBG 4"/>
                <a:cs typeface="GilamBG 4"/>
                <a:sym typeface="GilamBG 4"/>
              </a:rPr>
              <a:t>Благодаря за вниманието! </a:t>
            </a:r>
          </a:p>
        </p:txBody>
      </p:sp>
    </p:spTree>
  </p:cSld>
  <p:clrMapOvr>
    <a:masterClrMapping/>
  </p:clrMapOvr>
  <p:transition spd="slow">
    <p:push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DAHNShKROsQ</dc:identifier>
  <dcterms:modified xsi:type="dcterms:W3CDTF">2011-08-01T06:04:30Z</dcterms:modified>
  <cp:revision>1</cp:revision>
  <dc:title>Prepodavame.bg_5kl_Istoriya_PBO Dostizheniyata-na-purvite-tsivilizatsii_RL Prezentatsiya-Mesopotamiya</dc:title>
</cp:coreProperties>
</file>