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GilamBG 1" charset="1" panose="00000700000000000000"/>
      <p:regular r:id="rId12"/>
    </p:embeddedFont>
    <p:embeddedFont>
      <p:font typeface="GilamBG 2" charset="1" panose="0000080000000000000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6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7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8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9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10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07216" y="1270908"/>
            <a:ext cx="3935392" cy="809625"/>
          </a:xfrm>
          <a:custGeom>
            <a:avLst/>
            <a:gdLst/>
            <a:ahLst/>
            <a:cxnLst/>
            <a:rect r="r" b="b" t="t" l="l"/>
            <a:pathLst>
              <a:path h="809625" w="3935392">
                <a:moveTo>
                  <a:pt x="0" y="0"/>
                </a:moveTo>
                <a:lnTo>
                  <a:pt x="3935392" y="0"/>
                </a:lnTo>
                <a:lnTo>
                  <a:pt x="3935392" y="809625"/>
                </a:lnTo>
                <a:lnTo>
                  <a:pt x="0" y="8096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-1225" r="0" b="-1225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346540" y="4287240"/>
            <a:ext cx="8912760" cy="4971060"/>
          </a:xfrm>
          <a:custGeom>
            <a:avLst/>
            <a:gdLst/>
            <a:ahLst/>
            <a:cxnLst/>
            <a:rect r="r" b="b" t="t" l="l"/>
            <a:pathLst>
              <a:path h="4971060" w="8912760">
                <a:moveTo>
                  <a:pt x="0" y="0"/>
                </a:moveTo>
                <a:lnTo>
                  <a:pt x="8912760" y="0"/>
                </a:lnTo>
                <a:lnTo>
                  <a:pt x="8912760" y="4971060"/>
                </a:lnTo>
                <a:lnTo>
                  <a:pt x="0" y="49710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407216" y="6866901"/>
            <a:ext cx="8525594" cy="11093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FA4155"/>
                </a:solidFill>
                <a:latin typeface="GilamBG 1"/>
                <a:ea typeface="GilamBG 1"/>
                <a:cs typeface="GilamBG 1"/>
                <a:sym typeface="GilamBG 1"/>
              </a:rPr>
              <a:t>Изобразително изкуство</a:t>
            </a:r>
          </a:p>
          <a:p>
            <a:pPr algn="l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FA4155"/>
                </a:solidFill>
                <a:latin typeface="GilamBG 1"/>
                <a:ea typeface="GilamBG 1"/>
                <a:cs typeface="GilamBG 1"/>
                <a:sym typeface="GilamBG 1"/>
              </a:rPr>
              <a:t>2. клас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407216" y="3234700"/>
            <a:ext cx="9559577" cy="30892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000"/>
              </a:lnSpc>
            </a:pPr>
            <a:r>
              <a:rPr lang="en-US" sz="8000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Природни форми. На какво ми прилича това?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672057" y="3380472"/>
            <a:ext cx="11613841" cy="12127699"/>
          </a:xfrm>
          <a:custGeom>
            <a:avLst/>
            <a:gdLst/>
            <a:ahLst/>
            <a:cxnLst/>
            <a:rect r="r" b="b" t="t" l="l"/>
            <a:pathLst>
              <a:path h="12127699" w="11613841">
                <a:moveTo>
                  <a:pt x="0" y="0"/>
                </a:moveTo>
                <a:lnTo>
                  <a:pt x="11613841" y="0"/>
                </a:lnTo>
                <a:lnTo>
                  <a:pt x="11613841" y="12127700"/>
                </a:lnTo>
                <a:lnTo>
                  <a:pt x="0" y="121277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2727064">
            <a:off x="11692367" y="-3663293"/>
            <a:ext cx="7526211" cy="4961541"/>
            <a:chOff x="0" y="0"/>
            <a:chExt cx="10034948" cy="661538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4" y="29"/>
              <a:ext cx="10034979" cy="6615343"/>
            </a:xfrm>
            <a:custGeom>
              <a:avLst/>
              <a:gdLst/>
              <a:ahLst/>
              <a:cxnLst/>
              <a:rect r="r" b="b" t="t" l="l"/>
              <a:pathLst>
                <a:path h="6615343" w="10034979">
                  <a:moveTo>
                    <a:pt x="162683" y="3071339"/>
                  </a:moveTo>
                  <a:cubicBezTo>
                    <a:pt x="-739652" y="5225767"/>
                    <a:pt x="2331335" y="6335112"/>
                    <a:pt x="3975731" y="6613242"/>
                  </a:cubicBezTo>
                  <a:cubicBezTo>
                    <a:pt x="6240649" y="6684616"/>
                    <a:pt x="8462895" y="4926174"/>
                    <a:pt x="9704066" y="3110582"/>
                  </a:cubicBezTo>
                  <a:cubicBezTo>
                    <a:pt x="10606528" y="1487649"/>
                    <a:pt x="9568557" y="-88929"/>
                    <a:pt x="7735185" y="3908"/>
                  </a:cubicBezTo>
                  <a:cubicBezTo>
                    <a:pt x="6169275" y="46707"/>
                    <a:pt x="4935216" y="1170276"/>
                    <a:pt x="3554726" y="1740887"/>
                  </a:cubicBezTo>
                  <a:cubicBezTo>
                    <a:pt x="2438396" y="2208247"/>
                    <a:pt x="808351" y="1815817"/>
                    <a:pt x="162683" y="3074895"/>
                  </a:cubicBezTo>
                  <a:close/>
                </a:path>
              </a:pathLst>
            </a:custGeom>
            <a:solidFill>
              <a:srgbClr val="FAFADC"/>
            </a:solid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13805772" y="8945195"/>
            <a:ext cx="3935392" cy="809625"/>
          </a:xfrm>
          <a:custGeom>
            <a:avLst/>
            <a:gdLst/>
            <a:ahLst/>
            <a:cxnLst/>
            <a:rect r="r" b="b" t="t" l="l"/>
            <a:pathLst>
              <a:path h="809625" w="3935392">
                <a:moveTo>
                  <a:pt x="0" y="0"/>
                </a:moveTo>
                <a:lnTo>
                  <a:pt x="3935392" y="0"/>
                </a:lnTo>
                <a:lnTo>
                  <a:pt x="3935392" y="809625"/>
                </a:lnTo>
                <a:lnTo>
                  <a:pt x="0" y="80962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1225" r="0" b="-1225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2225096" y="1028700"/>
            <a:ext cx="13837808" cy="7749173"/>
          </a:xfrm>
          <a:custGeom>
            <a:avLst/>
            <a:gdLst/>
            <a:ahLst/>
            <a:cxnLst/>
            <a:rect r="r" b="b" t="t" l="l"/>
            <a:pathLst>
              <a:path h="7749173" w="13837808">
                <a:moveTo>
                  <a:pt x="0" y="0"/>
                </a:moveTo>
                <a:lnTo>
                  <a:pt x="13837808" y="0"/>
                </a:lnTo>
                <a:lnTo>
                  <a:pt x="13837808" y="7749173"/>
                </a:lnTo>
                <a:lnTo>
                  <a:pt x="0" y="774917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8276109" y="8730248"/>
            <a:ext cx="1735782" cy="382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облак - </a:t>
            </a:r>
            <a:r>
              <a:rPr lang="en-US" sz="2200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кораб</a:t>
            </a:r>
          </a:p>
        </p:txBody>
      </p:sp>
    </p:spTree>
  </p:cSld>
  <p:clrMapOvr>
    <a:masterClrMapping/>
  </p:clrMapOvr>
  <p:transition spd="slow">
    <p:push dir="u"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672057" y="3380472"/>
            <a:ext cx="11613841" cy="12127699"/>
          </a:xfrm>
          <a:custGeom>
            <a:avLst/>
            <a:gdLst/>
            <a:ahLst/>
            <a:cxnLst/>
            <a:rect r="r" b="b" t="t" l="l"/>
            <a:pathLst>
              <a:path h="12127699" w="11613841">
                <a:moveTo>
                  <a:pt x="0" y="0"/>
                </a:moveTo>
                <a:lnTo>
                  <a:pt x="11613841" y="0"/>
                </a:lnTo>
                <a:lnTo>
                  <a:pt x="11613841" y="12127700"/>
                </a:lnTo>
                <a:lnTo>
                  <a:pt x="0" y="121277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2727064">
            <a:off x="11692367" y="-3663293"/>
            <a:ext cx="7526211" cy="4961541"/>
            <a:chOff x="0" y="0"/>
            <a:chExt cx="10034948" cy="661538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4" y="29"/>
              <a:ext cx="10034979" cy="6615343"/>
            </a:xfrm>
            <a:custGeom>
              <a:avLst/>
              <a:gdLst/>
              <a:ahLst/>
              <a:cxnLst/>
              <a:rect r="r" b="b" t="t" l="l"/>
              <a:pathLst>
                <a:path h="6615343" w="10034979">
                  <a:moveTo>
                    <a:pt x="162683" y="3071339"/>
                  </a:moveTo>
                  <a:cubicBezTo>
                    <a:pt x="-739652" y="5225767"/>
                    <a:pt x="2331335" y="6335112"/>
                    <a:pt x="3975731" y="6613242"/>
                  </a:cubicBezTo>
                  <a:cubicBezTo>
                    <a:pt x="6240649" y="6684616"/>
                    <a:pt x="8462895" y="4926174"/>
                    <a:pt x="9704066" y="3110582"/>
                  </a:cubicBezTo>
                  <a:cubicBezTo>
                    <a:pt x="10606528" y="1487649"/>
                    <a:pt x="9568557" y="-88929"/>
                    <a:pt x="7735185" y="3908"/>
                  </a:cubicBezTo>
                  <a:cubicBezTo>
                    <a:pt x="6169275" y="46707"/>
                    <a:pt x="4935216" y="1170276"/>
                    <a:pt x="3554726" y="1740887"/>
                  </a:cubicBezTo>
                  <a:cubicBezTo>
                    <a:pt x="2438396" y="2208247"/>
                    <a:pt x="808351" y="1815817"/>
                    <a:pt x="162683" y="3074895"/>
                  </a:cubicBezTo>
                  <a:close/>
                </a:path>
              </a:pathLst>
            </a:custGeom>
            <a:solidFill>
              <a:srgbClr val="FAFADC"/>
            </a:solid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13805772" y="8945195"/>
            <a:ext cx="3935392" cy="809625"/>
          </a:xfrm>
          <a:custGeom>
            <a:avLst/>
            <a:gdLst/>
            <a:ahLst/>
            <a:cxnLst/>
            <a:rect r="r" b="b" t="t" l="l"/>
            <a:pathLst>
              <a:path h="809625" w="3935392">
                <a:moveTo>
                  <a:pt x="0" y="0"/>
                </a:moveTo>
                <a:lnTo>
                  <a:pt x="3935392" y="0"/>
                </a:lnTo>
                <a:lnTo>
                  <a:pt x="3935392" y="809625"/>
                </a:lnTo>
                <a:lnTo>
                  <a:pt x="0" y="80962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1225" r="0" b="-1225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247007" y="920129"/>
            <a:ext cx="11793986" cy="7857743"/>
          </a:xfrm>
          <a:custGeom>
            <a:avLst/>
            <a:gdLst/>
            <a:ahLst/>
            <a:cxnLst/>
            <a:rect r="r" b="b" t="t" l="l"/>
            <a:pathLst>
              <a:path h="7857743" w="11793986">
                <a:moveTo>
                  <a:pt x="0" y="0"/>
                </a:moveTo>
                <a:lnTo>
                  <a:pt x="11793986" y="0"/>
                </a:lnTo>
                <a:lnTo>
                  <a:pt x="11793986" y="7857744"/>
                </a:lnTo>
                <a:lnTo>
                  <a:pt x="0" y="785774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735788" y="8730248"/>
            <a:ext cx="2816423" cy="382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облак - бягаща мечка</a:t>
            </a:r>
          </a:p>
        </p:txBody>
      </p:sp>
    </p:spTree>
  </p:cSld>
  <p:clrMapOvr>
    <a:masterClrMapping/>
  </p:clrMapOvr>
  <p:transition spd="slow">
    <p:push dir="u"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672057" y="3380472"/>
            <a:ext cx="11613841" cy="12127699"/>
          </a:xfrm>
          <a:custGeom>
            <a:avLst/>
            <a:gdLst/>
            <a:ahLst/>
            <a:cxnLst/>
            <a:rect r="r" b="b" t="t" l="l"/>
            <a:pathLst>
              <a:path h="12127699" w="11613841">
                <a:moveTo>
                  <a:pt x="0" y="0"/>
                </a:moveTo>
                <a:lnTo>
                  <a:pt x="11613841" y="0"/>
                </a:lnTo>
                <a:lnTo>
                  <a:pt x="11613841" y="12127700"/>
                </a:lnTo>
                <a:lnTo>
                  <a:pt x="0" y="121277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2727064">
            <a:off x="11692367" y="-3663293"/>
            <a:ext cx="7526211" cy="4961541"/>
            <a:chOff x="0" y="0"/>
            <a:chExt cx="10034948" cy="661538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4" y="29"/>
              <a:ext cx="10034979" cy="6615343"/>
            </a:xfrm>
            <a:custGeom>
              <a:avLst/>
              <a:gdLst/>
              <a:ahLst/>
              <a:cxnLst/>
              <a:rect r="r" b="b" t="t" l="l"/>
              <a:pathLst>
                <a:path h="6615343" w="10034979">
                  <a:moveTo>
                    <a:pt x="162683" y="3071339"/>
                  </a:moveTo>
                  <a:cubicBezTo>
                    <a:pt x="-739652" y="5225767"/>
                    <a:pt x="2331335" y="6335112"/>
                    <a:pt x="3975731" y="6613242"/>
                  </a:cubicBezTo>
                  <a:cubicBezTo>
                    <a:pt x="6240649" y="6684616"/>
                    <a:pt x="8462895" y="4926174"/>
                    <a:pt x="9704066" y="3110582"/>
                  </a:cubicBezTo>
                  <a:cubicBezTo>
                    <a:pt x="10606528" y="1487649"/>
                    <a:pt x="9568557" y="-88929"/>
                    <a:pt x="7735185" y="3908"/>
                  </a:cubicBezTo>
                  <a:cubicBezTo>
                    <a:pt x="6169275" y="46707"/>
                    <a:pt x="4935216" y="1170276"/>
                    <a:pt x="3554726" y="1740887"/>
                  </a:cubicBezTo>
                  <a:cubicBezTo>
                    <a:pt x="2438396" y="2208247"/>
                    <a:pt x="808351" y="1815817"/>
                    <a:pt x="162683" y="3074895"/>
                  </a:cubicBezTo>
                  <a:close/>
                </a:path>
              </a:pathLst>
            </a:custGeom>
            <a:solidFill>
              <a:srgbClr val="FAFADC"/>
            </a:solid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13805772" y="8945195"/>
            <a:ext cx="3935392" cy="809625"/>
          </a:xfrm>
          <a:custGeom>
            <a:avLst/>
            <a:gdLst/>
            <a:ahLst/>
            <a:cxnLst/>
            <a:rect r="r" b="b" t="t" l="l"/>
            <a:pathLst>
              <a:path h="809625" w="3935392">
                <a:moveTo>
                  <a:pt x="0" y="0"/>
                </a:moveTo>
                <a:lnTo>
                  <a:pt x="3935392" y="0"/>
                </a:lnTo>
                <a:lnTo>
                  <a:pt x="3935392" y="809625"/>
                </a:lnTo>
                <a:lnTo>
                  <a:pt x="0" y="80962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1225" r="0" b="-1225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2225096" y="1028700"/>
            <a:ext cx="13837808" cy="7749173"/>
          </a:xfrm>
          <a:custGeom>
            <a:avLst/>
            <a:gdLst/>
            <a:ahLst/>
            <a:cxnLst/>
            <a:rect r="r" b="b" t="t" l="l"/>
            <a:pathLst>
              <a:path h="7749173" w="13837808">
                <a:moveTo>
                  <a:pt x="0" y="0"/>
                </a:moveTo>
                <a:lnTo>
                  <a:pt x="13837808" y="0"/>
                </a:lnTo>
                <a:lnTo>
                  <a:pt x="13837808" y="7749173"/>
                </a:lnTo>
                <a:lnTo>
                  <a:pt x="0" y="774917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8277523" y="8730248"/>
            <a:ext cx="1732955" cy="382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листо – риба</a:t>
            </a:r>
          </a:p>
        </p:txBody>
      </p:sp>
    </p:spTree>
  </p:cSld>
  <p:clrMapOvr>
    <a:masterClrMapping/>
  </p:clrMapOvr>
  <p:transition spd="slow">
    <p:push dir="u"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672057" y="3380472"/>
            <a:ext cx="11613841" cy="12127699"/>
          </a:xfrm>
          <a:custGeom>
            <a:avLst/>
            <a:gdLst/>
            <a:ahLst/>
            <a:cxnLst/>
            <a:rect r="r" b="b" t="t" l="l"/>
            <a:pathLst>
              <a:path h="12127699" w="11613841">
                <a:moveTo>
                  <a:pt x="0" y="0"/>
                </a:moveTo>
                <a:lnTo>
                  <a:pt x="11613841" y="0"/>
                </a:lnTo>
                <a:lnTo>
                  <a:pt x="11613841" y="12127700"/>
                </a:lnTo>
                <a:lnTo>
                  <a:pt x="0" y="121277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2727064">
            <a:off x="11692367" y="-3663293"/>
            <a:ext cx="7526211" cy="4961541"/>
            <a:chOff x="0" y="0"/>
            <a:chExt cx="10034948" cy="661538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4" y="29"/>
              <a:ext cx="10034979" cy="6615343"/>
            </a:xfrm>
            <a:custGeom>
              <a:avLst/>
              <a:gdLst/>
              <a:ahLst/>
              <a:cxnLst/>
              <a:rect r="r" b="b" t="t" l="l"/>
              <a:pathLst>
                <a:path h="6615343" w="10034979">
                  <a:moveTo>
                    <a:pt x="162683" y="3071339"/>
                  </a:moveTo>
                  <a:cubicBezTo>
                    <a:pt x="-739652" y="5225767"/>
                    <a:pt x="2331335" y="6335112"/>
                    <a:pt x="3975731" y="6613242"/>
                  </a:cubicBezTo>
                  <a:cubicBezTo>
                    <a:pt x="6240649" y="6684616"/>
                    <a:pt x="8462895" y="4926174"/>
                    <a:pt x="9704066" y="3110582"/>
                  </a:cubicBezTo>
                  <a:cubicBezTo>
                    <a:pt x="10606528" y="1487649"/>
                    <a:pt x="9568557" y="-88929"/>
                    <a:pt x="7735185" y="3908"/>
                  </a:cubicBezTo>
                  <a:cubicBezTo>
                    <a:pt x="6169275" y="46707"/>
                    <a:pt x="4935216" y="1170276"/>
                    <a:pt x="3554726" y="1740887"/>
                  </a:cubicBezTo>
                  <a:cubicBezTo>
                    <a:pt x="2438396" y="2208247"/>
                    <a:pt x="808351" y="1815817"/>
                    <a:pt x="162683" y="3074895"/>
                  </a:cubicBezTo>
                  <a:close/>
                </a:path>
              </a:pathLst>
            </a:custGeom>
            <a:solidFill>
              <a:srgbClr val="FAFADC"/>
            </a:solid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13805772" y="8945195"/>
            <a:ext cx="3935392" cy="809625"/>
          </a:xfrm>
          <a:custGeom>
            <a:avLst/>
            <a:gdLst/>
            <a:ahLst/>
            <a:cxnLst/>
            <a:rect r="r" b="b" t="t" l="l"/>
            <a:pathLst>
              <a:path h="809625" w="3935392">
                <a:moveTo>
                  <a:pt x="0" y="0"/>
                </a:moveTo>
                <a:lnTo>
                  <a:pt x="3935392" y="0"/>
                </a:lnTo>
                <a:lnTo>
                  <a:pt x="3935392" y="809625"/>
                </a:lnTo>
                <a:lnTo>
                  <a:pt x="0" y="80962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1225" r="0" b="-1225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2050936" y="1028700"/>
            <a:ext cx="14186129" cy="7749173"/>
          </a:xfrm>
          <a:custGeom>
            <a:avLst/>
            <a:gdLst/>
            <a:ahLst/>
            <a:cxnLst/>
            <a:rect r="r" b="b" t="t" l="l"/>
            <a:pathLst>
              <a:path h="7749173" w="14186129">
                <a:moveTo>
                  <a:pt x="0" y="0"/>
                </a:moveTo>
                <a:lnTo>
                  <a:pt x="14186128" y="0"/>
                </a:lnTo>
                <a:lnTo>
                  <a:pt x="14186128" y="7749173"/>
                </a:lnTo>
                <a:lnTo>
                  <a:pt x="0" y="774917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717454" y="8730248"/>
            <a:ext cx="2853092" cy="382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камък - костенурка</a:t>
            </a:r>
          </a:p>
        </p:txBody>
      </p:sp>
    </p:spTree>
  </p:cSld>
  <p:clrMapOvr>
    <a:masterClrMapping/>
  </p:clrMapOvr>
  <p:transition spd="slow">
    <p:push dir="u"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672057" y="3380472"/>
            <a:ext cx="11613841" cy="12127699"/>
          </a:xfrm>
          <a:custGeom>
            <a:avLst/>
            <a:gdLst/>
            <a:ahLst/>
            <a:cxnLst/>
            <a:rect r="r" b="b" t="t" l="l"/>
            <a:pathLst>
              <a:path h="12127699" w="11613841">
                <a:moveTo>
                  <a:pt x="0" y="0"/>
                </a:moveTo>
                <a:lnTo>
                  <a:pt x="11613841" y="0"/>
                </a:lnTo>
                <a:lnTo>
                  <a:pt x="11613841" y="12127700"/>
                </a:lnTo>
                <a:lnTo>
                  <a:pt x="0" y="121277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2727064">
            <a:off x="11692367" y="-3663293"/>
            <a:ext cx="7526211" cy="4961541"/>
            <a:chOff x="0" y="0"/>
            <a:chExt cx="10034948" cy="661538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4" y="29"/>
              <a:ext cx="10034979" cy="6615343"/>
            </a:xfrm>
            <a:custGeom>
              <a:avLst/>
              <a:gdLst/>
              <a:ahLst/>
              <a:cxnLst/>
              <a:rect r="r" b="b" t="t" l="l"/>
              <a:pathLst>
                <a:path h="6615343" w="10034979">
                  <a:moveTo>
                    <a:pt x="162683" y="3071339"/>
                  </a:moveTo>
                  <a:cubicBezTo>
                    <a:pt x="-739652" y="5225767"/>
                    <a:pt x="2331335" y="6335112"/>
                    <a:pt x="3975731" y="6613242"/>
                  </a:cubicBezTo>
                  <a:cubicBezTo>
                    <a:pt x="6240649" y="6684616"/>
                    <a:pt x="8462895" y="4926174"/>
                    <a:pt x="9704066" y="3110582"/>
                  </a:cubicBezTo>
                  <a:cubicBezTo>
                    <a:pt x="10606528" y="1487649"/>
                    <a:pt x="9568557" y="-88929"/>
                    <a:pt x="7735185" y="3908"/>
                  </a:cubicBezTo>
                  <a:cubicBezTo>
                    <a:pt x="6169275" y="46707"/>
                    <a:pt x="4935216" y="1170276"/>
                    <a:pt x="3554726" y="1740887"/>
                  </a:cubicBezTo>
                  <a:cubicBezTo>
                    <a:pt x="2438396" y="2208247"/>
                    <a:pt x="808351" y="1815817"/>
                    <a:pt x="162683" y="3074895"/>
                  </a:cubicBezTo>
                  <a:close/>
                </a:path>
              </a:pathLst>
            </a:custGeom>
            <a:solidFill>
              <a:srgbClr val="FAFADC"/>
            </a:solid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13805772" y="8945195"/>
            <a:ext cx="3935392" cy="809625"/>
          </a:xfrm>
          <a:custGeom>
            <a:avLst/>
            <a:gdLst/>
            <a:ahLst/>
            <a:cxnLst/>
            <a:rect r="r" b="b" t="t" l="l"/>
            <a:pathLst>
              <a:path h="809625" w="3935392">
                <a:moveTo>
                  <a:pt x="0" y="0"/>
                </a:moveTo>
                <a:lnTo>
                  <a:pt x="3935392" y="0"/>
                </a:lnTo>
                <a:lnTo>
                  <a:pt x="3935392" y="809625"/>
                </a:lnTo>
                <a:lnTo>
                  <a:pt x="0" y="80962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1225" r="0" b="-1225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2225096" y="1028700"/>
            <a:ext cx="13837808" cy="7749173"/>
          </a:xfrm>
          <a:custGeom>
            <a:avLst/>
            <a:gdLst/>
            <a:ahLst/>
            <a:cxnLst/>
            <a:rect r="r" b="b" t="t" l="l"/>
            <a:pathLst>
              <a:path h="7749173" w="13837808">
                <a:moveTo>
                  <a:pt x="0" y="0"/>
                </a:moveTo>
                <a:lnTo>
                  <a:pt x="13837808" y="0"/>
                </a:lnTo>
                <a:lnTo>
                  <a:pt x="13837808" y="7749173"/>
                </a:lnTo>
                <a:lnTo>
                  <a:pt x="0" y="774917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8012906" y="8730248"/>
            <a:ext cx="2262188" cy="382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храст - таралеж</a:t>
            </a:r>
          </a:p>
        </p:txBody>
      </p:sp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DAHICiShypA</dc:identifier>
  <dcterms:modified xsi:type="dcterms:W3CDTF">2011-08-01T06:04:30Z</dcterms:modified>
  <cp:revision>1</cp:revision>
  <dc:title>Prepodavame.bg_Prezentaciya_Priroden album</dc:title>
</cp:coreProperties>
</file>